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"/>
  </p:notesMasterIdLst>
  <p:sldIdLst>
    <p:sldId id="256" r:id="rId2"/>
    <p:sldId id="257" r:id="rId3"/>
    <p:sldId id="263" r:id="rId4"/>
    <p:sldId id="264" r:id="rId5"/>
    <p:sldId id="265" r:id="rId6"/>
    <p:sldId id="260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B1CCB7-3E06-435B-8505-85E7CEF618DC}" type="datetimeFigureOut">
              <a:rPr lang="sk-SK" smtClean="0"/>
              <a:t>13. 9. 2016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66B1B-E6B6-4BDA-B09B-D263910C3FE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0721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6B1B-E6B6-4BDA-B09B-D263910C3FE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991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6B1B-E6B6-4BDA-B09B-D263910C3FE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20568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6B1B-E6B6-4BDA-B09B-D263910C3FE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3362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066B1B-E6B6-4BDA-B09B-D263910C3FE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9288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3CC9-4A8F-43AA-99F9-771926582DE5}" type="datetime1">
              <a:rPr lang="sk-SK" smtClean="0"/>
              <a:t>13. 9. 2016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9522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9F9DA-ED76-4CE2-BAA9-BE77C931AD83}" type="datetime1">
              <a:rPr lang="sk-SK" smtClean="0"/>
              <a:t>13. 9. 2016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92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9F6FC-541A-4D91-9BA4-31B0F6A3DD55}" type="datetime1">
              <a:rPr lang="sk-SK" smtClean="0"/>
              <a:t>13. 9. 2016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8263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4985-D699-4A50-A17A-F63DE45BD7EF}" type="datetime1">
              <a:rPr lang="sk-SK" smtClean="0"/>
              <a:t>13. 9. 2016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431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42B5D-62FB-4639-8905-DBD19686F8BF}" type="datetime1">
              <a:rPr lang="sk-SK" smtClean="0"/>
              <a:t>13. 9. 2016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826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B970-5BC6-4FFC-95A1-D947D5723FB5}" type="datetime1">
              <a:rPr lang="sk-SK" smtClean="0"/>
              <a:t>13. 9. 2016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848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CD916-C72C-4AA3-B459-47462BC0F0A6}" type="datetime1">
              <a:rPr lang="sk-SK" smtClean="0"/>
              <a:t>13. 9. 2016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706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6D3E-E091-491D-889E-CB837EDCA57C}" type="datetime1">
              <a:rPr lang="sk-SK" smtClean="0"/>
              <a:t>13. 9. 2016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285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7BFB-B966-46ED-BE0C-5A77BA0315B2}" type="datetime1">
              <a:rPr lang="sk-SK" smtClean="0"/>
              <a:t>13. 9. 2016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0200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C2D85-D0FF-4784-82C3-94E757D63A10}" type="datetime1">
              <a:rPr lang="sk-SK" smtClean="0"/>
              <a:t>13. 9. 2016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4403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57686-8E05-4300-8FCB-5A8BBF04996F}" type="datetime1">
              <a:rPr lang="sk-SK" smtClean="0"/>
              <a:t>13. 9. 2016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63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7000"/>
              </a:schemeClr>
            </a:gs>
            <a:gs pos="48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BE91F-3E3A-4996-A452-64803E45DD36}" type="datetime1">
              <a:rPr lang="sk-SK" smtClean="0"/>
              <a:t>13. 9. 2016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Bike into the future, Brussels, 14.09.2016   |   oz Mám rád cyklistiku   www.mrc.sk 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4E8B8-D69A-4E06-8241-E01D63FC12F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44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4395" y="4927002"/>
            <a:ext cx="11768866" cy="17534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ecf.com/files/civicrm/persist/contribute/files/ECF%20logo%20-%20landscape%20-%20blue(1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551" y="5270855"/>
            <a:ext cx="3060962" cy="11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502" y="5270855"/>
            <a:ext cx="3813768" cy="1059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0" y="5179272"/>
            <a:ext cx="2506532" cy="13608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87736" y="957431"/>
            <a:ext cx="8993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Cycle into the future</a:t>
            </a:r>
            <a:endParaRPr lang="en-US" sz="72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0730" y="2764716"/>
            <a:ext cx="4756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smtClean="0">
                <a:solidFill>
                  <a:srgbClr val="FFFF00"/>
                </a:solidFill>
              </a:rPr>
              <a:t>Erik Štefanek, SLOVAKIA</a:t>
            </a:r>
          </a:p>
          <a:p>
            <a:pPr algn="ctr"/>
            <a:r>
              <a:rPr lang="sk-SK" sz="32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oz Mám rád cyklistiku</a:t>
            </a:r>
            <a:endParaRPr lang="en-US" sz="3200" i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1" y="233082"/>
            <a:ext cx="11636188" cy="6382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26976" y="6335991"/>
            <a:ext cx="6320118" cy="365125"/>
          </a:xfrm>
        </p:spPr>
        <p:txBody>
          <a:bodyPr/>
          <a:lstStyle/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Bike into the future, Brussels, 14.09.2016   |   oz Mám rád cyklistiku   www.mrc.sk 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5392267"/>
            <a:ext cx="1996444" cy="1447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11" y="3424517"/>
            <a:ext cx="3130117" cy="2347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26" y="242047"/>
            <a:ext cx="8368254" cy="1371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15" y="3387770"/>
            <a:ext cx="3179113" cy="2384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801077" y="1645728"/>
            <a:ext cx="471543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000" b="1" dirty="0">
                <a:solidFill>
                  <a:srgbClr val="C00000"/>
                </a:solidFill>
              </a:rPr>
              <a:t>Bike to shop</a:t>
            </a:r>
            <a:r>
              <a:rPr lang="sk-SK" sz="3600" b="1" dirty="0">
                <a:solidFill>
                  <a:srgbClr val="C00000"/>
                </a:solidFill>
              </a:rPr>
              <a:t/>
            </a:r>
            <a:br>
              <a:rPr lang="sk-SK" sz="3600" b="1" dirty="0">
                <a:solidFill>
                  <a:srgbClr val="C00000"/>
                </a:solidFill>
              </a:rPr>
            </a:br>
            <a:r>
              <a:rPr lang="sk-SK" sz="2800" b="1" dirty="0">
                <a:solidFill>
                  <a:srgbClr val="C00000"/>
                </a:solidFill>
              </a:rPr>
              <a:t>(Na bicykli do obchodu)</a:t>
            </a:r>
            <a:endParaRPr lang="en-US" sz="2800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01" y="3662720"/>
            <a:ext cx="2620157" cy="26201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37132" y="1645728"/>
            <a:ext cx="5099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sz="2400" b="1" i="1" dirty="0" smtClean="0"/>
              <a:t>Motivate</a:t>
            </a:r>
            <a:r>
              <a:rPr lang="sk-SK" sz="2400" i="1" dirty="0" smtClean="0"/>
              <a:t> the people to shop by bike</a:t>
            </a:r>
          </a:p>
          <a:p>
            <a:pPr marL="285750" indent="-285750">
              <a:buFontTx/>
              <a:buChar char="-"/>
            </a:pPr>
            <a:r>
              <a:rPr lang="sk-SK" sz="2400" b="1" i="1" dirty="0" smtClean="0"/>
              <a:t>Focus</a:t>
            </a:r>
            <a:r>
              <a:rPr lang="sk-SK" sz="2400" i="1" dirty="0" smtClean="0"/>
              <a:t> on the cycling infrastructure</a:t>
            </a:r>
          </a:p>
          <a:p>
            <a:pPr marL="285750" indent="-285750">
              <a:buFontTx/>
              <a:buChar char="-"/>
            </a:pPr>
            <a:r>
              <a:rPr lang="sk-SK" sz="2400" b="1" i="1" dirty="0" smtClean="0"/>
              <a:t>Apply</a:t>
            </a:r>
            <a:r>
              <a:rPr lang="sk-SK" sz="2400" i="1" dirty="0" smtClean="0"/>
              <a:t> on the shop owners to improve the infrastructure near their shop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7739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1" y="215152"/>
            <a:ext cx="11636188" cy="6382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26976" y="6335991"/>
            <a:ext cx="6320118" cy="365125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Bike </a:t>
            </a:r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in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to the future, Brussels, 14.09.2016</a:t>
            </a:r>
            <a:r>
              <a:rPr lang="sk-SK" dirty="0" smtClean="0">
                <a:solidFill>
                  <a:schemeClr val="accent4">
                    <a:lumMod val="75000"/>
                  </a:schemeClr>
                </a:solidFill>
              </a:rPr>
              <a:t>   |   oz Mám rád cyklistiku   www.mrc.sk 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5392267"/>
            <a:ext cx="1996444" cy="14478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592" y="423979"/>
            <a:ext cx="2632542" cy="4680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81" y="394365"/>
            <a:ext cx="4198436" cy="27880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979893" y="574210"/>
            <a:ext cx="369270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Shopping on a bike is</a:t>
            </a:r>
            <a:endParaRPr lang="sk-SK" sz="3200" i="1" dirty="0"/>
          </a:p>
          <a:p>
            <a:pPr algn="ctr"/>
            <a:r>
              <a:rPr lang="sk-SK" sz="3200" b="1" dirty="0" smtClean="0"/>
              <a:t>SIMPLE</a:t>
            </a:r>
            <a:endParaRPr lang="sk-SK" sz="3200" b="1" dirty="0"/>
          </a:p>
          <a:p>
            <a:pPr algn="ctr"/>
            <a:r>
              <a:rPr lang="sk-SK" sz="3200" b="1" dirty="0" smtClean="0"/>
              <a:t>CHEAP</a:t>
            </a:r>
          </a:p>
          <a:p>
            <a:pPr algn="ctr"/>
            <a:r>
              <a:rPr lang="sk-SK" sz="3200" b="1" dirty="0" smtClean="0"/>
              <a:t>HEALTHY</a:t>
            </a:r>
            <a:endParaRPr lang="sk-SK" sz="3200" b="1" dirty="0"/>
          </a:p>
          <a:p>
            <a:pPr algn="ctr"/>
            <a:r>
              <a:rPr lang="sk-SK" sz="3200" b="1" dirty="0" smtClean="0"/>
              <a:t>FASTER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3406588"/>
            <a:ext cx="395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CARGO BIKES</a:t>
            </a:r>
            <a:r>
              <a:rPr lang="sk-SK" sz="2400" dirty="0" smtClean="0"/>
              <a:t> for heavy goods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21481" y="4030095"/>
            <a:ext cx="8151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i="1" dirty="0" smtClean="0">
                <a:solidFill>
                  <a:srgbClr val="C00000"/>
                </a:solidFill>
              </a:rPr>
              <a:t>Bonuses and discounts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sk-SK" sz="3600" i="1" dirty="0" smtClean="0">
                <a:solidFill>
                  <a:srgbClr val="C00000"/>
                </a:solidFill>
              </a:rPr>
              <a:t>Photo contest for customers</a:t>
            </a:r>
            <a:endParaRPr lang="en-US" sz="3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1" y="233082"/>
            <a:ext cx="11636188" cy="6382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26976" y="6335991"/>
            <a:ext cx="6320118" cy="365125"/>
          </a:xfrm>
        </p:spPr>
        <p:txBody>
          <a:bodyPr/>
          <a:lstStyle/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Bike into the future, Brussels, 14.09.2016   |   oz Mám rád cyklistiku   www.mrc.sk 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5392267"/>
            <a:ext cx="1996444" cy="1447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78105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 i="1" dirty="0" smtClean="0"/>
              <a:t>I am afraid of visiting the shop on a bike due to the traffic and missing cycling infrastructure.</a:t>
            </a:r>
            <a:endParaRPr lang="en-US" sz="3200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8244" y="3786798"/>
            <a:ext cx="4133469" cy="2325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1954" y="2054605"/>
            <a:ext cx="2282214" cy="40572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Výsledok vyh&amp;lcaron;adávania obrázko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66" y="2054605"/>
            <a:ext cx="3810000" cy="25336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44155" y="1929182"/>
            <a:ext cx="41334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Ask the shop owners for improvements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344154" y="2761777"/>
            <a:ext cx="4133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k-SK" sz="2800" dirty="0" smtClean="0"/>
              <a:t>Talk to the city officials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713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1" y="233082"/>
            <a:ext cx="11636188" cy="638287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26976" y="6335991"/>
            <a:ext cx="6320118" cy="365125"/>
          </a:xfrm>
        </p:spPr>
        <p:txBody>
          <a:bodyPr/>
          <a:lstStyle/>
          <a:p>
            <a:r>
              <a:rPr lang="en-US" smtClean="0">
                <a:solidFill>
                  <a:schemeClr val="accent4">
                    <a:lumMod val="75000"/>
                  </a:schemeClr>
                </a:solidFill>
              </a:rPr>
              <a:t>Bike into the future, Brussels, 14.09.2016   |   oz Mám rád cyklistiku   www.mrc.sk </a:t>
            </a:r>
            <a:endParaRPr lang="sk-SK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" y="5392267"/>
            <a:ext cx="1996444" cy="14478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856" y="1389204"/>
            <a:ext cx="3425959" cy="22860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33857" y="429979"/>
            <a:ext cx="54708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dirty="0" smtClean="0"/>
              <a:t>How it should look like...</a:t>
            </a:r>
            <a:endParaRPr lang="sk-SK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44706" y="1389204"/>
            <a:ext cx="158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chemeClr val="bg1"/>
                </a:solidFill>
              </a:rPr>
              <a:t>Florence, Italy</a:t>
            </a:r>
            <a:endParaRPr lang="sk-SK" i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Výsledok vyh&amp;lcaron;adávania obrázkov pre dopyt cycling infrastru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28" y="1389208"/>
            <a:ext cx="3429000" cy="228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64706" y="1347255"/>
            <a:ext cx="2240885" cy="44400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9065095" y="5317792"/>
            <a:ext cx="2140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 smtClean="0">
                <a:solidFill>
                  <a:schemeClr val="bg1"/>
                </a:solidFill>
              </a:rPr>
              <a:t>Bratislava, Slovakia</a:t>
            </a:r>
            <a:endParaRPr lang="sk-SK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6458" y="3905895"/>
            <a:ext cx="6293223" cy="18814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41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231776" y="6356350"/>
            <a:ext cx="5795682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Bike into the future, Brussels, 14.09.2016   |  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oz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Mám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rád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cyklistiku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www.mrc.sk </a:t>
            </a:r>
            <a:endParaRPr lang="sk-SK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21659" y="1491505"/>
            <a:ext cx="5715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484593" y="3128681"/>
            <a:ext cx="71045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 smtClean="0">
                <a:solidFill>
                  <a:schemeClr val="bg2"/>
                </a:solidFill>
              </a:rPr>
              <a:t>Thank you for your attention!</a:t>
            </a:r>
            <a:endParaRPr lang="sk-SK" sz="44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440" y="348505"/>
            <a:ext cx="256222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096871" y="484094"/>
            <a:ext cx="49305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2800" b="1" dirty="0" smtClean="0"/>
              <a:t>Bike to shop day </a:t>
            </a:r>
          </a:p>
          <a:p>
            <a:pPr algn="r"/>
            <a:r>
              <a:rPr lang="sk-SK" sz="2800" i="1" dirty="0" smtClean="0"/>
              <a:t>California, USA</a:t>
            </a:r>
          </a:p>
          <a:p>
            <a:pPr algn="r"/>
            <a:r>
              <a:rPr lang="sk-SK" sz="2800" dirty="0" smtClean="0">
                <a:solidFill>
                  <a:srgbClr val="002060"/>
                </a:solidFill>
              </a:rPr>
              <a:t>(35 cities involved in the project)</a:t>
            </a:r>
            <a:endParaRPr lang="sk-SK" sz="28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606" y="5702097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dirty="0" smtClean="0">
                <a:solidFill>
                  <a:schemeClr val="bg1"/>
                </a:solidFill>
              </a:rPr>
              <a:t>Andrea Štulajterová, Banská Bystrica</a:t>
            </a:r>
            <a:endParaRPr lang="sk-SK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3740" y="4213821"/>
            <a:ext cx="69745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</a:rPr>
              <a:t>More informations about the project on </a:t>
            </a:r>
            <a:r>
              <a:rPr lang="sk-SK" sz="2800" dirty="0" smtClean="0">
                <a:solidFill>
                  <a:schemeClr val="bg1"/>
                </a:solidFill>
              </a:rPr>
              <a:t>www.mrc.sk</a:t>
            </a:r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sk-SK" sz="2800" dirty="0" smtClean="0">
                <a:solidFill>
                  <a:schemeClr val="bg1"/>
                </a:solidFill>
              </a:rPr>
              <a:t>www.nabicyklidoobchodu.sk</a:t>
            </a:r>
          </a:p>
          <a:p>
            <a:pPr algn="ctr"/>
            <a:r>
              <a:rPr lang="sk-SK" sz="2800" dirty="0" smtClean="0">
                <a:solidFill>
                  <a:schemeClr val="bg1">
                    <a:lumMod val="85000"/>
                  </a:schemeClr>
                </a:solidFill>
              </a:rPr>
              <a:t>or </a:t>
            </a:r>
            <a:r>
              <a:rPr lang="sk-SK" sz="2800" dirty="0">
                <a:solidFill>
                  <a:schemeClr val="bg1">
                    <a:lumMod val="85000"/>
                  </a:schemeClr>
                </a:solidFill>
              </a:rPr>
              <a:t>by e-mail: </a:t>
            </a:r>
            <a:r>
              <a:rPr lang="sk-SK" sz="2800" dirty="0" smtClean="0">
                <a:solidFill>
                  <a:schemeClr val="bg1"/>
                </a:solidFill>
              </a:rPr>
              <a:t>cyklistika@mrc.sk</a:t>
            </a:r>
            <a:endParaRPr lang="sk-S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217</Words>
  <Application>Microsoft Office PowerPoint</Application>
  <PresentationFormat>Widescreen</PresentationFormat>
  <Paragraphs>37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Bike to shop (Na bicykli do obchodu)</dc:title>
  <dc:creator>CONTEST</dc:creator>
  <cp:lastModifiedBy>Erik</cp:lastModifiedBy>
  <cp:revision>33</cp:revision>
  <dcterms:created xsi:type="dcterms:W3CDTF">2016-09-09T06:42:18Z</dcterms:created>
  <dcterms:modified xsi:type="dcterms:W3CDTF">2016-09-13T13:51:36Z</dcterms:modified>
</cp:coreProperties>
</file>