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73" r:id="rId2"/>
    <p:sldMasterId id="2147483684" r:id="rId3"/>
    <p:sldMasterId id="2147483743" r:id="rId4"/>
    <p:sldMasterId id="2147483804" r:id="rId5"/>
    <p:sldMasterId id="2147483831" r:id="rId6"/>
  </p:sldMasterIdLst>
  <p:notesMasterIdLst>
    <p:notesMasterId r:id="rId37"/>
  </p:notesMasterIdLst>
  <p:handoutMasterIdLst>
    <p:handoutMasterId r:id="rId38"/>
  </p:handoutMasterIdLst>
  <p:sldIdLst>
    <p:sldId id="558" r:id="rId7"/>
    <p:sldId id="665" r:id="rId8"/>
    <p:sldId id="273" r:id="rId9"/>
    <p:sldId id="666" r:id="rId10"/>
    <p:sldId id="667" r:id="rId11"/>
    <p:sldId id="668" r:id="rId12"/>
    <p:sldId id="581" r:id="rId13"/>
    <p:sldId id="452" r:id="rId14"/>
    <p:sldId id="622" r:id="rId15"/>
    <p:sldId id="460" r:id="rId16"/>
    <p:sldId id="489" r:id="rId17"/>
    <p:sldId id="669" r:id="rId18"/>
    <p:sldId id="663" r:id="rId19"/>
    <p:sldId id="629" r:id="rId20"/>
    <p:sldId id="630" r:id="rId21"/>
    <p:sldId id="604" r:id="rId22"/>
    <p:sldId id="606" r:id="rId23"/>
    <p:sldId id="607" r:id="rId24"/>
    <p:sldId id="611" r:id="rId25"/>
    <p:sldId id="610" r:id="rId26"/>
    <p:sldId id="551" r:id="rId27"/>
    <p:sldId id="503" r:id="rId28"/>
    <p:sldId id="550" r:id="rId29"/>
    <p:sldId id="479" r:id="rId30"/>
    <p:sldId id="428" r:id="rId31"/>
    <p:sldId id="527" r:id="rId32"/>
    <p:sldId id="497" r:id="rId33"/>
    <p:sldId id="336" r:id="rId34"/>
    <p:sldId id="643" r:id="rId35"/>
    <p:sldId id="664" r:id="rId36"/>
  </p:sldIdLst>
  <p:sldSz cx="9144000" cy="6858000" type="screen4x3"/>
  <p:notesSz cx="6797675" cy="9926638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2500" kern="1200">
        <a:solidFill>
          <a:schemeClr val="tx1"/>
        </a:solidFill>
        <a:latin typeface="Arial" charset="0"/>
        <a:ea typeface="+mn-ea"/>
        <a:cs typeface="+mn-cs"/>
      </a:defRPr>
    </a:lvl1pPr>
    <a:lvl2pPr marL="457177" algn="ctr" rtl="0" eaLnBrk="0" fontAlgn="base" hangingPunct="0">
      <a:spcBef>
        <a:spcPct val="50000"/>
      </a:spcBef>
      <a:spcAft>
        <a:spcPct val="0"/>
      </a:spcAft>
      <a:defRPr sz="2500" kern="1200">
        <a:solidFill>
          <a:schemeClr val="tx1"/>
        </a:solidFill>
        <a:latin typeface="Arial" charset="0"/>
        <a:ea typeface="+mn-ea"/>
        <a:cs typeface="+mn-cs"/>
      </a:defRPr>
    </a:lvl2pPr>
    <a:lvl3pPr marL="914353" algn="ctr" rtl="0" eaLnBrk="0" fontAlgn="base" hangingPunct="0">
      <a:spcBef>
        <a:spcPct val="50000"/>
      </a:spcBef>
      <a:spcAft>
        <a:spcPct val="0"/>
      </a:spcAft>
      <a:defRPr sz="2500" kern="1200">
        <a:solidFill>
          <a:schemeClr val="tx1"/>
        </a:solidFill>
        <a:latin typeface="Arial" charset="0"/>
        <a:ea typeface="+mn-ea"/>
        <a:cs typeface="+mn-cs"/>
      </a:defRPr>
    </a:lvl3pPr>
    <a:lvl4pPr marL="1371530" algn="ctr" rtl="0" eaLnBrk="0" fontAlgn="base" hangingPunct="0">
      <a:spcBef>
        <a:spcPct val="50000"/>
      </a:spcBef>
      <a:spcAft>
        <a:spcPct val="0"/>
      </a:spcAft>
      <a:defRPr sz="2500" kern="1200">
        <a:solidFill>
          <a:schemeClr val="tx1"/>
        </a:solidFill>
        <a:latin typeface="Arial" charset="0"/>
        <a:ea typeface="+mn-ea"/>
        <a:cs typeface="+mn-cs"/>
      </a:defRPr>
    </a:lvl4pPr>
    <a:lvl5pPr marL="1828706" algn="ctr" rtl="0" eaLnBrk="0" fontAlgn="base" hangingPunct="0">
      <a:spcBef>
        <a:spcPct val="50000"/>
      </a:spcBef>
      <a:spcAft>
        <a:spcPct val="0"/>
      </a:spcAft>
      <a:defRPr sz="2500" kern="1200">
        <a:solidFill>
          <a:schemeClr val="tx1"/>
        </a:solidFill>
        <a:latin typeface="Arial" charset="0"/>
        <a:ea typeface="+mn-ea"/>
        <a:cs typeface="+mn-cs"/>
      </a:defRPr>
    </a:lvl5pPr>
    <a:lvl6pPr marL="2285883" algn="l" defTabSz="914353" rtl="0" eaLnBrk="1" latinLnBrk="0" hangingPunct="1">
      <a:defRPr sz="2500" kern="1200">
        <a:solidFill>
          <a:schemeClr val="tx1"/>
        </a:solidFill>
        <a:latin typeface="Arial" charset="0"/>
        <a:ea typeface="+mn-ea"/>
        <a:cs typeface="+mn-cs"/>
      </a:defRPr>
    </a:lvl6pPr>
    <a:lvl7pPr marL="2743060" algn="l" defTabSz="914353" rtl="0" eaLnBrk="1" latinLnBrk="0" hangingPunct="1">
      <a:defRPr sz="2500" kern="1200">
        <a:solidFill>
          <a:schemeClr val="tx1"/>
        </a:solidFill>
        <a:latin typeface="Arial" charset="0"/>
        <a:ea typeface="+mn-ea"/>
        <a:cs typeface="+mn-cs"/>
      </a:defRPr>
    </a:lvl7pPr>
    <a:lvl8pPr marL="3200236" algn="l" defTabSz="914353" rtl="0" eaLnBrk="1" latinLnBrk="0" hangingPunct="1">
      <a:defRPr sz="2500" kern="1200">
        <a:solidFill>
          <a:schemeClr val="tx1"/>
        </a:solidFill>
        <a:latin typeface="Arial" charset="0"/>
        <a:ea typeface="+mn-ea"/>
        <a:cs typeface="+mn-cs"/>
      </a:defRPr>
    </a:lvl8pPr>
    <a:lvl9pPr marL="3657413" algn="l" defTabSz="914353" rtl="0" eaLnBrk="1" latinLnBrk="0" hangingPunct="1">
      <a:defRPr sz="25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DB7A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7" autoAdjust="0"/>
    <p:restoredTop sz="82924" autoAdjust="0"/>
  </p:normalViewPr>
  <p:slideViewPr>
    <p:cSldViewPr>
      <p:cViewPr varScale="1">
        <p:scale>
          <a:sx n="58" d="100"/>
          <a:sy n="58" d="100"/>
        </p:scale>
        <p:origin x="-165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09668"/>
            <a:ext cx="294565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>
              <a:defRPr sz="1200">
                <a:latin typeface="Times" pitchFamily="18" charset="0"/>
              </a:defRPr>
            </a:lvl1pPr>
          </a:lstStyle>
          <a:p>
            <a:endParaRPr lang="nl-NL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109668"/>
            <a:ext cx="294565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endParaRPr lang="nl-NL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49640"/>
            <a:ext cx="294565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200">
                <a:latin typeface="Times" pitchFamily="18" charset="0"/>
              </a:defRPr>
            </a:lvl1pPr>
          </a:lstStyle>
          <a:p>
            <a:endParaRPr lang="nl-NL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649639"/>
            <a:ext cx="294565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fld id="{B7AF8509-5840-4696-873E-829A73F5AA51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94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endParaRPr lang="nl-NL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endParaRPr lang="nl-NL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endParaRPr lang="nl-NL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fld id="{AF4C6465-2321-4D45-A0B1-60C33A60C7AC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57462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1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3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5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7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Introduction</a:t>
            </a:r>
            <a:r>
              <a:rPr lang="nl-NL" dirty="0" smtClean="0"/>
              <a:t>:</a:t>
            </a:r>
            <a:r>
              <a:rPr lang="nl-NL" baseline="0" dirty="0" smtClean="0"/>
              <a:t> Martijn Post, on </a:t>
            </a:r>
            <a:r>
              <a:rPr lang="nl-NL" baseline="0" dirty="0" err="1" smtClean="0"/>
              <a:t>behalf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Province</a:t>
            </a:r>
            <a:r>
              <a:rPr lang="nl-NL" baseline="0" dirty="0" smtClean="0"/>
              <a:t> of Gelderland</a:t>
            </a:r>
          </a:p>
          <a:p>
            <a:endParaRPr lang="nl-NL" baseline="0" dirty="0" smtClean="0"/>
          </a:p>
          <a:p>
            <a:r>
              <a:rPr lang="nl-NL" baseline="0" dirty="0" err="1" smtClean="0"/>
              <a:t>RijnWaalpad</a:t>
            </a:r>
            <a:r>
              <a:rPr lang="nl-NL" baseline="0" dirty="0" smtClean="0"/>
              <a:t>: 17km lang. € 17mln kosten. Ca € 1mln / km. Inclusief 2 tunnels en 1 fietsbrug, grondverwerving etc.</a:t>
            </a:r>
            <a:br>
              <a:rPr lang="nl-NL" baseline="0" dirty="0" smtClean="0"/>
            </a:br>
            <a:r>
              <a:rPr lang="nl-NL" baseline="0" dirty="0" smtClean="0"/>
              <a:t/>
            </a:r>
            <a:br>
              <a:rPr lang="nl-NL" baseline="0" dirty="0" smtClean="0"/>
            </a:br>
            <a:r>
              <a:rPr lang="nl-NL" baseline="0" dirty="0" smtClean="0"/>
              <a:t>Tunnel: ca € 3mln</a:t>
            </a:r>
            <a:br>
              <a:rPr lang="nl-NL" baseline="0" dirty="0" smtClean="0"/>
            </a:br>
            <a:r>
              <a:rPr lang="nl-NL" baseline="0" dirty="0" smtClean="0"/>
              <a:t>Fietsbrug: ca € 3,2mln</a:t>
            </a:r>
            <a:br>
              <a:rPr lang="nl-NL" baseline="0" dirty="0" smtClean="0"/>
            </a:br>
            <a:r>
              <a:rPr lang="nl-NL" baseline="0" dirty="0" smtClean="0"/>
              <a:t>Fietsstraat: ca € 500.000,- / km</a:t>
            </a:r>
            <a:br>
              <a:rPr lang="nl-NL" baseline="0" dirty="0" smtClean="0"/>
            </a:br>
            <a:r>
              <a:rPr lang="nl-NL" baseline="0" dirty="0" smtClean="0"/>
              <a:t>Fietspad: x 250.000,-/KM</a:t>
            </a:r>
          </a:p>
          <a:p>
            <a:r>
              <a:rPr lang="nl-NL" baseline="0" dirty="0" smtClean="0"/>
              <a:t>Verlichting: </a:t>
            </a:r>
            <a:r>
              <a:rPr lang="nl-NL" baseline="0" dirty="0" err="1" smtClean="0"/>
              <a:t>LED-verlichting</a:t>
            </a:r>
            <a:r>
              <a:rPr lang="nl-NL" baseline="0" dirty="0" smtClean="0"/>
              <a:t>, apart </a:t>
            </a:r>
            <a:r>
              <a:rPr lang="nl-NL" baseline="0" dirty="0" err="1" smtClean="0"/>
              <a:t>aanbested</a:t>
            </a:r>
            <a:r>
              <a:rPr lang="nl-NL" baseline="0" dirty="0" smtClean="0"/>
              <a:t> (</a:t>
            </a:r>
            <a:r>
              <a:rPr lang="nl-NL" baseline="0" dirty="0" err="1" smtClean="0"/>
              <a:t>tendering</a:t>
            </a:r>
            <a:r>
              <a:rPr lang="nl-NL" baseline="0" dirty="0" smtClean="0"/>
              <a:t>), 5% duurder, 30 jaar onderhoudscontract, 2 routes 500-600 stuks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2669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re-CYCLE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infrastructure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229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Using </a:t>
            </a:r>
            <a:r>
              <a:rPr lang="nl-NL" dirty="0" err="1" smtClean="0"/>
              <a:t>former</a:t>
            </a:r>
            <a:r>
              <a:rPr lang="nl-NL" dirty="0" smtClean="0"/>
              <a:t> </a:t>
            </a:r>
            <a:r>
              <a:rPr lang="nl-NL" dirty="0" err="1" smtClean="0"/>
              <a:t>wide</a:t>
            </a:r>
            <a:r>
              <a:rPr lang="nl-NL" dirty="0" smtClean="0"/>
              <a:t> </a:t>
            </a:r>
            <a:r>
              <a:rPr lang="nl-NL" dirty="0" err="1" smtClean="0"/>
              <a:t>roads</a:t>
            </a:r>
            <a:r>
              <a:rPr lang="nl-NL" dirty="0" smtClean="0"/>
              <a:t>. In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meantime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improving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quality</a:t>
            </a:r>
            <a:r>
              <a:rPr lang="nl-NL" baseline="0" dirty="0" smtClean="0"/>
              <a:t> of public </a:t>
            </a:r>
            <a:r>
              <a:rPr lang="nl-NL" baseline="0" dirty="0" err="1" smtClean="0"/>
              <a:t>space</a:t>
            </a:r>
            <a:r>
              <a:rPr lang="nl-NL" baseline="0" dirty="0" smtClean="0"/>
              <a:t>, planting trees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providing</a:t>
            </a:r>
            <a:r>
              <a:rPr lang="nl-NL" baseline="0" dirty="0" smtClean="0"/>
              <a:t> parking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8672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Filtered</a:t>
            </a:r>
            <a:r>
              <a:rPr lang="nl-NL" dirty="0" smtClean="0"/>
              <a:t> </a:t>
            </a:r>
            <a:r>
              <a:rPr lang="nl-NL" dirty="0" err="1" smtClean="0"/>
              <a:t>permeability</a:t>
            </a:r>
            <a:r>
              <a:rPr lang="nl-NL" dirty="0" smtClean="0"/>
              <a:t>: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bicycle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go on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shortest</a:t>
            </a:r>
            <a:r>
              <a:rPr lang="nl-NL" baseline="0" dirty="0" smtClean="0"/>
              <a:t> route,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car</a:t>
            </a:r>
            <a:r>
              <a:rPr lang="nl-NL" baseline="0" dirty="0" smtClean="0"/>
              <a:t> takes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long way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3066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Redesigning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streets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cycling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streeds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7414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Where</a:t>
            </a:r>
            <a:r>
              <a:rPr lang="nl-NL" dirty="0" smtClean="0"/>
              <a:t> </a:t>
            </a:r>
            <a:r>
              <a:rPr lang="nl-NL" dirty="0" err="1" smtClean="0"/>
              <a:t>car</a:t>
            </a:r>
            <a:r>
              <a:rPr lang="nl-NL" baseline="0" dirty="0" smtClean="0"/>
              <a:t> is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guest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014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Our</a:t>
            </a:r>
            <a:r>
              <a:rPr lang="nl-NL" dirty="0" smtClean="0"/>
              <a:t> heavy </a:t>
            </a:r>
            <a:r>
              <a:rPr lang="nl-NL" dirty="0" err="1" smtClean="0"/>
              <a:t>infrastructure</a:t>
            </a:r>
            <a:r>
              <a:rPr lang="nl-NL" baseline="0" dirty="0" smtClean="0"/>
              <a:t> is </a:t>
            </a:r>
            <a:r>
              <a:rPr lang="nl-NL" baseline="0" dirty="0" err="1" smtClean="0"/>
              <a:t>reaching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it’s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limits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due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our</a:t>
            </a:r>
            <a:r>
              <a:rPr lang="nl-NL" baseline="0" dirty="0" smtClean="0"/>
              <a:t> succes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2642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But </a:t>
            </a:r>
            <a:r>
              <a:rPr lang="nl-NL" dirty="0" err="1" smtClean="0"/>
              <a:t>other</a:t>
            </a:r>
            <a:r>
              <a:rPr lang="nl-NL" dirty="0" smtClean="0"/>
              <a:t> </a:t>
            </a:r>
            <a:r>
              <a:rPr lang="nl-NL" dirty="0" err="1" smtClean="0"/>
              <a:t>user’s</a:t>
            </a:r>
            <a:r>
              <a:rPr lang="nl-NL" dirty="0" smtClean="0"/>
              <a:t> </a:t>
            </a:r>
            <a:r>
              <a:rPr lang="nl-NL" dirty="0" err="1" smtClean="0"/>
              <a:t>find</a:t>
            </a:r>
            <a:r>
              <a:rPr lang="nl-NL" dirty="0" smtClean="0"/>
              <a:t> </a:t>
            </a:r>
            <a:r>
              <a:rPr lang="nl-NL" dirty="0" err="1" smtClean="0"/>
              <a:t>our</a:t>
            </a:r>
            <a:r>
              <a:rPr lang="nl-NL" dirty="0" smtClean="0"/>
              <a:t> routes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311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Sleek</a:t>
            </a:r>
            <a:r>
              <a:rPr lang="nl-NL" dirty="0" smtClean="0"/>
              <a:t> </a:t>
            </a:r>
            <a:r>
              <a:rPr lang="nl-NL" dirty="0" err="1" smtClean="0"/>
              <a:t>architecture</a:t>
            </a:r>
            <a:r>
              <a:rPr lang="nl-NL" dirty="0" smtClean="0"/>
              <a:t>, light buildings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7034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Creating</a:t>
            </a:r>
            <a:r>
              <a:rPr lang="nl-NL" dirty="0" smtClean="0"/>
              <a:t> </a:t>
            </a:r>
            <a:r>
              <a:rPr lang="nl-NL" dirty="0" err="1" smtClean="0"/>
              <a:t>landmarks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5868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Building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great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underpasses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8934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In</a:t>
            </a:r>
            <a:r>
              <a:rPr lang="nl-NL" baseline="0" dirty="0" smtClean="0"/>
              <a:t> 1950 </a:t>
            </a:r>
            <a:r>
              <a:rPr lang="nl-NL" baseline="0" dirty="0" err="1" smtClean="0"/>
              <a:t>two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cities</a:t>
            </a:r>
            <a:r>
              <a:rPr lang="nl-NL" baseline="0" dirty="0" smtClean="0"/>
              <a:t>. </a:t>
            </a:r>
            <a:r>
              <a:rPr lang="nl-NL" baseline="0" dirty="0" err="1" smtClean="0"/>
              <a:t>Since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rapid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ubanization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an</a:t>
            </a:r>
            <a:r>
              <a:rPr lang="nl-NL" baseline="0" dirty="0" smtClean="0"/>
              <a:t> Urban </a:t>
            </a:r>
            <a:r>
              <a:rPr lang="nl-NL" baseline="0" dirty="0" err="1" smtClean="0"/>
              <a:t>region</a:t>
            </a:r>
            <a:r>
              <a:rPr lang="nl-NL" baseline="0" dirty="0" smtClean="0"/>
              <a:t> has </a:t>
            </a:r>
            <a:r>
              <a:rPr lang="nl-NL" baseline="0" dirty="0" err="1" smtClean="0"/>
              <a:t>formed</a:t>
            </a:r>
            <a:r>
              <a:rPr lang="nl-NL" baseline="0" dirty="0" smtClean="0"/>
              <a:t>. </a:t>
            </a:r>
            <a:r>
              <a:rPr lang="nl-NL" baseline="0" dirty="0" err="1" smtClean="0"/>
              <a:t>Challenges</a:t>
            </a:r>
            <a:r>
              <a:rPr lang="nl-NL" baseline="0" dirty="0" smtClean="0"/>
              <a:t> on a </a:t>
            </a:r>
            <a:r>
              <a:rPr lang="nl-NL" baseline="0" dirty="0" err="1" smtClean="0"/>
              <a:t>regional</a:t>
            </a:r>
            <a:r>
              <a:rPr lang="nl-NL" baseline="0" dirty="0" smtClean="0"/>
              <a:t> level, time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cycle</a:t>
            </a:r>
            <a:r>
              <a:rPr lang="nl-NL" baseline="0" dirty="0" smtClean="0"/>
              <a:t> planning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8078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But </a:t>
            </a:r>
            <a:r>
              <a:rPr lang="nl-NL" dirty="0" err="1" smtClean="0"/>
              <a:t>it</a:t>
            </a:r>
            <a:r>
              <a:rPr lang="nl-NL" dirty="0" smtClean="0"/>
              <a:t> </a:t>
            </a:r>
            <a:r>
              <a:rPr lang="nl-NL" dirty="0" err="1" smtClean="0"/>
              <a:t>still</a:t>
            </a:r>
            <a:r>
              <a:rPr lang="nl-NL" dirty="0" smtClean="0"/>
              <a:t> is on </a:t>
            </a:r>
            <a:r>
              <a:rPr lang="nl-NL" dirty="0" err="1" smtClean="0"/>
              <a:t>the</a:t>
            </a:r>
            <a:r>
              <a:rPr lang="nl-NL" dirty="0" smtClean="0"/>
              <a:t> human level: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first user of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underpass</a:t>
            </a:r>
            <a:r>
              <a:rPr lang="nl-NL" baseline="0" dirty="0" smtClean="0"/>
              <a:t>. (Every week </a:t>
            </a:r>
            <a:r>
              <a:rPr lang="nl-NL" baseline="0" dirty="0" err="1" smtClean="0"/>
              <a:t>when</a:t>
            </a:r>
            <a:r>
              <a:rPr lang="nl-NL" baseline="0" dirty="0" smtClean="0"/>
              <a:t> he </a:t>
            </a:r>
            <a:r>
              <a:rPr lang="nl-NL" baseline="0" dirty="0" err="1" smtClean="0"/>
              <a:t>visited</a:t>
            </a:r>
            <a:r>
              <a:rPr lang="nl-NL" baseline="0" dirty="0" smtClean="0"/>
              <a:t> his </a:t>
            </a:r>
            <a:r>
              <a:rPr lang="nl-NL" baseline="0" dirty="0" err="1" smtClean="0"/>
              <a:t>grandpa</a:t>
            </a:r>
            <a:r>
              <a:rPr lang="nl-NL" baseline="0" dirty="0" smtClean="0"/>
              <a:t> he </a:t>
            </a:r>
            <a:r>
              <a:rPr lang="nl-NL" baseline="0" dirty="0" err="1" smtClean="0"/>
              <a:t>visited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construction</a:t>
            </a:r>
            <a:r>
              <a:rPr lang="nl-NL" baseline="0" dirty="0" smtClean="0"/>
              <a:t> site. The </a:t>
            </a:r>
            <a:r>
              <a:rPr lang="nl-NL" baseline="0" dirty="0" err="1" smtClean="0"/>
              <a:t>little</a:t>
            </a:r>
            <a:r>
              <a:rPr lang="nl-NL" baseline="0" dirty="0" smtClean="0"/>
              <a:t> boy was </a:t>
            </a:r>
            <a:r>
              <a:rPr lang="nl-NL" baseline="0" dirty="0" err="1" smtClean="0"/>
              <a:t>excited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about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big </a:t>
            </a:r>
            <a:r>
              <a:rPr lang="nl-NL" baseline="0" dirty="0" err="1" smtClean="0"/>
              <a:t>construction</a:t>
            </a:r>
            <a:r>
              <a:rPr lang="nl-NL" baseline="0" dirty="0" smtClean="0"/>
              <a:t> project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excited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cycle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through</a:t>
            </a:r>
            <a:r>
              <a:rPr lang="nl-NL" baseline="0" dirty="0" smtClean="0"/>
              <a:t>). It was </a:t>
            </a:r>
            <a:r>
              <a:rPr lang="nl-NL" baseline="0" dirty="0" err="1" smtClean="0"/>
              <a:t>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unplannend</a:t>
            </a:r>
            <a:r>
              <a:rPr lang="nl-NL" baseline="0" dirty="0" smtClean="0"/>
              <a:t> event!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2332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app </a:t>
            </a:r>
            <a:r>
              <a:rPr lang="nl-NL" dirty="0" err="1" smtClean="0"/>
              <a:t>you</a:t>
            </a:r>
            <a:r>
              <a:rPr lang="nl-NL" dirty="0" smtClean="0"/>
              <a:t> </a:t>
            </a:r>
            <a:r>
              <a:rPr lang="nl-NL" dirty="0" err="1" smtClean="0"/>
              <a:t>can</a:t>
            </a:r>
            <a:r>
              <a:rPr lang="nl-NL" dirty="0" smtClean="0"/>
              <a:t> control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lighting</a:t>
            </a:r>
            <a:r>
              <a:rPr lang="nl-NL" dirty="0" smtClean="0"/>
              <a:t> in </a:t>
            </a:r>
            <a:r>
              <a:rPr lang="nl-NL" dirty="0" err="1" smtClean="0"/>
              <a:t>the</a:t>
            </a:r>
            <a:r>
              <a:rPr lang="nl-NL" dirty="0" smtClean="0"/>
              <a:t> tunnel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7653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More </a:t>
            </a:r>
            <a:r>
              <a:rPr lang="nl-NL" dirty="0" err="1" smtClean="0"/>
              <a:t>often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you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ride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more </a:t>
            </a:r>
            <a:r>
              <a:rPr lang="nl-NL" baseline="0" dirty="0" err="1" smtClean="0"/>
              <a:t>colours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you</a:t>
            </a:r>
            <a:r>
              <a:rPr lang="nl-NL" baseline="0" dirty="0" smtClean="0"/>
              <a:t> get. </a:t>
            </a:r>
            <a:r>
              <a:rPr lang="nl-NL" baseline="0" dirty="0" err="1" smtClean="0"/>
              <a:t>If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somebody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rides</a:t>
            </a:r>
            <a:r>
              <a:rPr lang="nl-NL" baseline="0" dirty="0" smtClean="0"/>
              <a:t> more </a:t>
            </a:r>
            <a:r>
              <a:rPr lang="nl-NL" baseline="0" dirty="0" err="1" smtClean="0"/>
              <a:t>often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comes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through</a:t>
            </a:r>
            <a:r>
              <a:rPr lang="nl-NL" baseline="0" dirty="0" smtClean="0"/>
              <a:t>, his/her colour </a:t>
            </a:r>
            <a:r>
              <a:rPr lang="nl-NL" baseline="0" dirty="0" err="1" smtClean="0"/>
              <a:t>will</a:t>
            </a:r>
            <a:r>
              <a:rPr lang="nl-NL" baseline="0" dirty="0" smtClean="0"/>
              <a:t> show, </a:t>
            </a:r>
            <a:r>
              <a:rPr lang="nl-NL" baseline="0" dirty="0" err="1" smtClean="0"/>
              <a:t>not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yours</a:t>
            </a:r>
            <a:r>
              <a:rPr lang="nl-NL" baseline="0" dirty="0" smtClean="0"/>
              <a:t>. </a:t>
            </a:r>
            <a:r>
              <a:rPr lang="nl-NL" baseline="0" dirty="0" err="1" smtClean="0"/>
              <a:t>Encouraging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you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ride</a:t>
            </a:r>
            <a:r>
              <a:rPr lang="nl-NL" baseline="0" dirty="0" smtClean="0"/>
              <a:t> more. </a:t>
            </a:r>
            <a:r>
              <a:rPr lang="nl-NL" baseline="0" dirty="0" err="1" smtClean="0"/>
              <a:t>Additional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tunnel is </a:t>
            </a:r>
            <a:r>
              <a:rPr lang="nl-NL" baseline="0" dirty="0" err="1" smtClean="0"/>
              <a:t>enhanced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from</a:t>
            </a:r>
            <a:r>
              <a:rPr lang="nl-NL" baseline="0" dirty="0" smtClean="0"/>
              <a:t> a </a:t>
            </a:r>
            <a:r>
              <a:rPr lang="nl-NL" baseline="0" dirty="0" err="1" smtClean="0"/>
              <a:t>possible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creepy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place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attractive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place</a:t>
            </a:r>
            <a:r>
              <a:rPr lang="nl-NL" baseline="0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787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Lighting</a:t>
            </a:r>
            <a:r>
              <a:rPr lang="nl-NL" dirty="0" smtClean="0"/>
              <a:t> </a:t>
            </a:r>
            <a:r>
              <a:rPr lang="nl-NL" dirty="0" err="1" smtClean="0"/>
              <a:t>which</a:t>
            </a:r>
            <a:r>
              <a:rPr lang="nl-NL" dirty="0" smtClean="0"/>
              <a:t> </a:t>
            </a:r>
            <a:r>
              <a:rPr lang="nl-NL" dirty="0" err="1" smtClean="0"/>
              <a:t>symbolizes</a:t>
            </a:r>
            <a:r>
              <a:rPr lang="nl-NL" baseline="0" dirty="0" smtClean="0"/>
              <a:t> part of a </a:t>
            </a:r>
            <a:r>
              <a:rPr lang="nl-NL" baseline="0" dirty="0" err="1" smtClean="0"/>
              <a:t>bicycle</a:t>
            </a:r>
            <a:r>
              <a:rPr lang="nl-NL" baseline="0" dirty="0" smtClean="0"/>
              <a:t> chain</a:t>
            </a:r>
          </a:p>
          <a:p>
            <a:r>
              <a:rPr lang="nl-NL" baseline="0" dirty="0" err="1" smtClean="0"/>
              <a:t>Usage</a:t>
            </a:r>
            <a:r>
              <a:rPr lang="nl-NL" baseline="0" dirty="0" smtClean="0"/>
              <a:t>: 2.000 </a:t>
            </a:r>
            <a:r>
              <a:rPr lang="nl-NL" baseline="0" dirty="0" err="1" smtClean="0"/>
              <a:t>till</a:t>
            </a:r>
            <a:r>
              <a:rPr lang="nl-NL" baseline="0" dirty="0" smtClean="0"/>
              <a:t> 5.000 a </a:t>
            </a:r>
            <a:r>
              <a:rPr lang="nl-NL" baseline="0" dirty="0" err="1" smtClean="0"/>
              <a:t>day</a:t>
            </a:r>
            <a:r>
              <a:rPr lang="nl-NL" baseline="0" dirty="0" smtClean="0"/>
              <a:t>.</a:t>
            </a:r>
          </a:p>
          <a:p>
            <a:r>
              <a:rPr lang="nl-NL" baseline="0" dirty="0" err="1" smtClean="0"/>
              <a:t>Strongly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depends</a:t>
            </a:r>
            <a:r>
              <a:rPr lang="nl-NL" baseline="0" dirty="0" smtClean="0"/>
              <a:t> on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location</a:t>
            </a:r>
            <a:r>
              <a:rPr lang="nl-NL" baseline="0" smtClean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7932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Lights</a:t>
            </a:r>
            <a:r>
              <a:rPr lang="nl-NL" dirty="0" smtClean="0"/>
              <a:t> up in </a:t>
            </a:r>
            <a:r>
              <a:rPr lang="nl-NL" dirty="0" err="1" smtClean="0"/>
              <a:t>the</a:t>
            </a:r>
            <a:r>
              <a:rPr lang="nl-NL" dirty="0" smtClean="0"/>
              <a:t> evening. Green </a:t>
            </a:r>
            <a:r>
              <a:rPr lang="nl-NL" dirty="0" err="1" smtClean="0"/>
              <a:t>towards</a:t>
            </a:r>
            <a:r>
              <a:rPr lang="nl-NL" dirty="0" smtClean="0"/>
              <a:t> Nijmegen,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Purple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towards</a:t>
            </a:r>
            <a:r>
              <a:rPr lang="nl-NL" baseline="0" dirty="0" smtClean="0"/>
              <a:t> Arnhem. High </a:t>
            </a:r>
            <a:r>
              <a:rPr lang="nl-NL" baseline="0" dirty="0" err="1" smtClean="0"/>
              <a:t>tech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wayfinding</a:t>
            </a:r>
            <a:r>
              <a:rPr lang="nl-NL" baseline="0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47503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We have </a:t>
            </a:r>
            <a:r>
              <a:rPr lang="nl-NL" dirty="0" err="1" smtClean="0"/>
              <a:t>some</a:t>
            </a:r>
            <a:r>
              <a:rPr lang="nl-NL" dirty="0" smtClean="0"/>
              <a:t> low-</a:t>
            </a:r>
            <a:r>
              <a:rPr lang="nl-NL" dirty="0" err="1" smtClean="0"/>
              <a:t>tech</a:t>
            </a:r>
            <a:r>
              <a:rPr lang="nl-NL" dirty="0" smtClean="0"/>
              <a:t> </a:t>
            </a:r>
            <a:r>
              <a:rPr lang="nl-NL" dirty="0" err="1" smtClean="0"/>
              <a:t>wayfinding</a:t>
            </a:r>
            <a:r>
              <a:rPr lang="nl-NL" dirty="0" smtClean="0"/>
              <a:t> as well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5026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dirty="0" smtClean="0">
                <a:latin typeface="Arial" panose="020B0604020202020204" pitchFamily="34" charset="0"/>
                <a:ea typeface="MS PGothic" panose="020B0600070205080204" pitchFamily="34" charset="-128"/>
              </a:rPr>
              <a:t>Het stratenpatroon van Delft – </a:t>
            </a:r>
            <a:r>
              <a:rPr lang="nl-NL" altLang="nl-NL" dirty="0" err="1" smtClean="0">
                <a:latin typeface="Arial" panose="020B0604020202020204" pitchFamily="34" charset="0"/>
                <a:ea typeface="MS PGothic" panose="020B0600070205080204" pitchFamily="34" charset="-128"/>
              </a:rPr>
              <a:t>the</a:t>
            </a:r>
            <a:r>
              <a:rPr lang="nl-NL" altLang="nl-NL" dirty="0" smtClean="0">
                <a:latin typeface="Arial" panose="020B0604020202020204" pitchFamily="34" charset="0"/>
                <a:ea typeface="MS PGothic" panose="020B0600070205080204" pitchFamily="34" charset="-128"/>
              </a:rPr>
              <a:t> planning </a:t>
            </a:r>
            <a:r>
              <a:rPr lang="nl-NL" altLang="nl-NL" dirty="0" err="1" smtClean="0">
                <a:latin typeface="Arial" panose="020B0604020202020204" pitchFamily="34" charset="0"/>
                <a:ea typeface="MS PGothic" panose="020B0600070205080204" pitchFamily="34" charset="-128"/>
              </a:rPr>
              <a:t>work</a:t>
            </a:r>
            <a:r>
              <a:rPr lang="nl-NL" altLang="nl-NL" dirty="0" smtClean="0">
                <a:latin typeface="Arial" panose="020B0604020202020204" pitchFamily="34" charset="0"/>
                <a:ea typeface="MS PGothic" panose="020B0600070205080204" pitchFamily="34" charset="-128"/>
              </a:rPr>
              <a:t> of decades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5322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Also</a:t>
            </a:r>
            <a:r>
              <a:rPr lang="nl-NL" dirty="0" smtClean="0"/>
              <a:t> in Utrecht</a:t>
            </a:r>
          </a:p>
          <a:p>
            <a:r>
              <a:rPr lang="nl-NL" dirty="0" smtClean="0"/>
              <a:t>- </a:t>
            </a:r>
            <a:r>
              <a:rPr lang="nl-NL" dirty="0" err="1" smtClean="0"/>
              <a:t>Difference</a:t>
            </a:r>
            <a:r>
              <a:rPr lang="nl-NL" dirty="0" smtClean="0"/>
              <a:t> in </a:t>
            </a:r>
            <a:r>
              <a:rPr lang="nl-NL" dirty="0" err="1" smtClean="0"/>
              <a:t>highways</a:t>
            </a:r>
            <a:r>
              <a:rPr lang="nl-NL" dirty="0" smtClean="0"/>
              <a:t>,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railways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cycle</a:t>
            </a:r>
            <a:r>
              <a:rPr lang="nl-NL" baseline="0" dirty="0" smtClean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428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Different levels of </a:t>
            </a:r>
            <a:r>
              <a:rPr lang="nl-NL" dirty="0" err="1" smtClean="0"/>
              <a:t>network</a:t>
            </a:r>
            <a:r>
              <a:rPr lang="nl-NL" baseline="0" dirty="0" smtClean="0"/>
              <a:t> design – </a:t>
            </a:r>
            <a:r>
              <a:rPr lang="nl-NL" baseline="0" dirty="0" err="1" smtClean="0"/>
              <a:t>very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detailed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0348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main</a:t>
            </a:r>
            <a:r>
              <a:rPr lang="nl-NL" dirty="0" smtClean="0"/>
              <a:t> </a:t>
            </a:r>
            <a:r>
              <a:rPr lang="nl-NL" dirty="0" err="1" smtClean="0"/>
              <a:t>lines</a:t>
            </a:r>
            <a:r>
              <a:rPr lang="nl-NL" dirty="0" smtClean="0"/>
              <a:t>: super </a:t>
            </a:r>
            <a:r>
              <a:rPr lang="nl-NL" dirty="0" err="1" smtClean="0"/>
              <a:t>cycle</a:t>
            </a:r>
            <a:r>
              <a:rPr lang="nl-NL" dirty="0" smtClean="0"/>
              <a:t> </a:t>
            </a:r>
            <a:r>
              <a:rPr lang="nl-NL" dirty="0" err="1" smtClean="0"/>
              <a:t>highways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3848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We have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arranged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broad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political</a:t>
            </a:r>
            <a:r>
              <a:rPr lang="nl-NL" baseline="0" dirty="0" smtClean="0"/>
              <a:t> support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5937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province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works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closesely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toegether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municipalities</a:t>
            </a:r>
            <a:endParaRPr lang="nl-NL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political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agreements</a:t>
            </a:r>
            <a:r>
              <a:rPr lang="nl-NL" baseline="0" dirty="0" smtClean="0"/>
              <a:t> are made, </a:t>
            </a:r>
            <a:r>
              <a:rPr lang="nl-NL" baseline="0" dirty="0" err="1" smtClean="0"/>
              <a:t>including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millions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funding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8646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planning </a:t>
            </a:r>
            <a:r>
              <a:rPr lang="nl-NL" baseline="0" dirty="0" err="1" smtClean="0"/>
              <a:t>process</a:t>
            </a:r>
            <a:r>
              <a:rPr lang="nl-NL" baseline="0" dirty="0" smtClean="0"/>
              <a:t> we are </a:t>
            </a:r>
            <a:r>
              <a:rPr lang="nl-NL" baseline="0" dirty="0" err="1" smtClean="0"/>
              <a:t>able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build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great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infrastructure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6465-2321-4D45-A0B1-60C33A60C7AC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0302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4949795"/>
            <a:ext cx="7992888" cy="639446"/>
          </a:xfrm>
        </p:spPr>
        <p:txBody>
          <a:bodyPr anchor="t" anchorCtr="0">
            <a:noAutofit/>
          </a:bodyPr>
          <a:lstStyle>
            <a:lvl1pPr marL="0" indent="0" algn="l">
              <a:defRPr sz="3400" b="1" i="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86000" y="5508001"/>
            <a:ext cx="7992000" cy="586574"/>
          </a:xfrm>
        </p:spPr>
        <p:txBody>
          <a:bodyPr tIns="0" rIns="0" bIns="0" anchor="t" anchorCtr="0">
            <a:noAutofit/>
          </a:bodyPr>
          <a:lstStyle>
            <a:lvl1pPr marL="0" indent="0" algn="l">
              <a:lnSpc>
                <a:spcPts val="2320"/>
              </a:lnSpc>
              <a:buNone/>
              <a:defRPr sz="2400" b="0" baseline="0">
                <a:solidFill>
                  <a:schemeClr val="tx1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ts val="3300"/>
              </a:lnSpc>
            </a:pPr>
            <a:r>
              <a:rPr lang="nl-NL" sz="2400" smtClean="0">
                <a:latin typeface="Arial" pitchFamily="34" charset="0"/>
                <a:cs typeface="Arial" pitchFamily="34" charset="0"/>
              </a:rPr>
              <a:t>Klik om het opmaakprofiel van de modelondertitel te bewerken</a:t>
            </a:r>
            <a:endParaRPr lang="nl-NL" sz="24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917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ofdstuktitel met groot ligg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9999" y="360000"/>
            <a:ext cx="7380000" cy="720000"/>
          </a:xfrm>
        </p:spPr>
        <p:txBody>
          <a:bodyPr lIns="0" tIns="0" rIns="0" bIns="0" anchor="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4" name="Tijdelijke aanduiding voor afbeelding 3"/>
          <p:cNvSpPr>
            <a:spLocks noGrp="1" noChangeAspect="1"/>
          </p:cNvSpPr>
          <p:nvPr>
            <p:ph type="pic" sz="quarter" idx="10"/>
          </p:nvPr>
        </p:nvSpPr>
        <p:spPr>
          <a:xfrm>
            <a:off x="1440000" y="1260000"/>
            <a:ext cx="7380000" cy="5220000"/>
          </a:xfrm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06289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ofdstuktitel en tekstlijst 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0000" y="360000"/>
            <a:ext cx="7380000" cy="1260000"/>
          </a:xfrm>
        </p:spPr>
        <p:txBody>
          <a:bodyPr lIns="0" tIns="0" rIns="0" bIns="0" anchor="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1447801" y="1828800"/>
            <a:ext cx="7391400" cy="4648200"/>
          </a:xfrm>
        </p:spPr>
        <p:txBody>
          <a:bodyPr/>
          <a:lstStyle>
            <a:lvl1pPr marL="542897" indent="-542897">
              <a:defRPr>
                <a:solidFill>
                  <a:srgbClr val="1B2864"/>
                </a:solidFill>
              </a:defRPr>
            </a:lvl1pPr>
            <a:lvl2pPr marL="1073095" indent="-530198">
              <a:defRPr>
                <a:solidFill>
                  <a:srgbClr val="1B2864"/>
                </a:solidFill>
              </a:defRPr>
            </a:lvl2pPr>
            <a:lvl4pPr marL="1614405" indent="-541310">
              <a:buFont typeface="Arial"/>
              <a:buChar char="•"/>
              <a:defRPr baseline="0">
                <a:solidFill>
                  <a:srgbClr val="1B2864"/>
                </a:solidFill>
              </a:defRPr>
            </a:lvl4pPr>
            <a:lvl5pPr marL="2157303" indent="-542897">
              <a:buFont typeface="Arial"/>
              <a:buNone/>
              <a:tabLst/>
              <a:defRPr>
                <a:solidFill>
                  <a:srgbClr val="1B2864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4007835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kel groot ligg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1447800" y="369000"/>
            <a:ext cx="7380000" cy="6120000"/>
          </a:xfrm>
        </p:spPr>
        <p:txBody>
          <a:bodyPr lIns="0" tIns="0" rIns="0" bIns="0"/>
          <a:lstStyle>
            <a:lvl1pPr>
              <a:buFontTx/>
              <a:buNone/>
              <a:defRPr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069766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4949795"/>
            <a:ext cx="7992888" cy="639446"/>
          </a:xfrm>
        </p:spPr>
        <p:txBody>
          <a:bodyPr anchor="t">
            <a:noAutofit/>
          </a:bodyPr>
          <a:lstStyle>
            <a:lvl1pPr marL="0" indent="0" algn="l">
              <a:defRPr sz="3400" b="1" i="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86000" y="5508001"/>
            <a:ext cx="7992000" cy="586574"/>
          </a:xfrm>
        </p:spPr>
        <p:txBody>
          <a:bodyPr tIns="0" rIns="0" bIns="0" anchor="t" anchorCtr="0"/>
          <a:lstStyle>
            <a:lvl1pPr marL="0" indent="0" algn="l">
              <a:lnSpc>
                <a:spcPts val="3300"/>
              </a:lnSpc>
              <a:buNone/>
              <a:defRPr sz="2400" b="0" baseline="0">
                <a:solidFill>
                  <a:schemeClr val="tx1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0780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anchor="t" anchorCtr="0"/>
          <a:lstStyle>
            <a:lvl1pPr marL="0" indent="0">
              <a:defRPr/>
            </a:lvl1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265BB-0328-44E2-9F04-D501B7D5F77E}" type="slidenum">
              <a:rPr 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EE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901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525600"/>
            <a:ext cx="8136000" cy="8441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8000" y="1522800"/>
            <a:ext cx="3960000" cy="4356000"/>
          </a:xfrm>
        </p:spPr>
        <p:txBody>
          <a:bodyPr/>
          <a:lstStyle>
            <a:lvl1pPr marL="0" indent="0">
              <a:lnSpc>
                <a:spcPts val="3900"/>
              </a:lnSpc>
              <a:buFontTx/>
              <a:buNone/>
              <a:defRPr sz="2700">
                <a:solidFill>
                  <a:schemeClr val="tx2"/>
                </a:solidFill>
              </a:defRPr>
            </a:lvl1pPr>
            <a:lvl2pPr marL="323984" indent="-323984">
              <a:lnSpc>
                <a:spcPts val="3900"/>
              </a:lnSpc>
              <a:buFont typeface="Arial" pitchFamily="34" charset="0"/>
              <a:buChar char="&gt;"/>
              <a:defRPr sz="2700">
                <a:solidFill>
                  <a:schemeClr val="tx2"/>
                </a:solidFill>
              </a:defRPr>
            </a:lvl2pPr>
            <a:lvl3pPr marL="647967" indent="-323984">
              <a:lnSpc>
                <a:spcPts val="3900"/>
              </a:lnSpc>
              <a:buFont typeface="Arial" pitchFamily="34" charset="0"/>
              <a:buChar char="&gt;"/>
              <a:defRPr sz="2700">
                <a:solidFill>
                  <a:schemeClr val="tx2"/>
                </a:solidFill>
              </a:defRPr>
            </a:lvl3pPr>
            <a:lvl4pPr marL="863956" indent="-215989">
              <a:lnSpc>
                <a:spcPts val="3900"/>
              </a:lnSpc>
              <a:buFont typeface="Arial" pitchFamily="34" charset="0"/>
              <a:buChar char="-"/>
              <a:defRPr sz="2700">
                <a:solidFill>
                  <a:schemeClr val="tx2"/>
                </a:solidFill>
              </a:defRPr>
            </a:lvl4pPr>
            <a:lvl5pPr marL="1079945" indent="-215989">
              <a:lnSpc>
                <a:spcPts val="3900"/>
              </a:lnSpc>
              <a:buFont typeface="Arial" pitchFamily="34" charset="0"/>
              <a:buChar char="-"/>
              <a:defRPr sz="27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4000" y="1522800"/>
            <a:ext cx="3960000" cy="4356000"/>
          </a:xfrm>
          <a:ln>
            <a:noFill/>
          </a:ln>
        </p:spPr>
        <p:txBody>
          <a:bodyPr tIns="0" rIns="0" bIns="0"/>
          <a:lstStyle>
            <a:lvl1pPr marL="0" marR="0" indent="0" algn="l" defTabSz="914353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700">
                <a:solidFill>
                  <a:schemeClr val="tx2"/>
                </a:solidFill>
              </a:defRPr>
            </a:lvl1pPr>
            <a:lvl2pPr>
              <a:lnSpc>
                <a:spcPts val="3900"/>
              </a:lnSpc>
              <a:defRPr sz="2700">
                <a:solidFill>
                  <a:schemeClr val="tx2"/>
                </a:solidFill>
              </a:defRPr>
            </a:lvl2pPr>
            <a:lvl3pPr>
              <a:lnSpc>
                <a:spcPts val="3900"/>
              </a:lnSpc>
              <a:defRPr sz="2700">
                <a:solidFill>
                  <a:schemeClr val="tx2"/>
                </a:solidFill>
              </a:defRPr>
            </a:lvl3pPr>
            <a:lvl4pPr>
              <a:lnSpc>
                <a:spcPts val="3900"/>
              </a:lnSpc>
              <a:defRPr sz="2700">
                <a:solidFill>
                  <a:schemeClr val="tx2"/>
                </a:solidFill>
              </a:defRPr>
            </a:lvl4pPr>
            <a:lvl5pPr>
              <a:lnSpc>
                <a:spcPts val="3900"/>
              </a:lnSpc>
              <a:defRPr sz="27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81D15-D396-42CE-B9B4-F90A16DD0C7A}" type="slidenum">
              <a:rPr 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EE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27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inks tekst, rechts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525600"/>
            <a:ext cx="8136000" cy="8441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8000" y="1522800"/>
            <a:ext cx="4932000" cy="4356000"/>
          </a:xfrm>
        </p:spPr>
        <p:txBody>
          <a:bodyPr/>
          <a:lstStyle>
            <a:lvl1pPr marL="0" indent="0">
              <a:lnSpc>
                <a:spcPts val="3900"/>
              </a:lnSpc>
              <a:buFontTx/>
              <a:buNone/>
              <a:defRPr sz="2700">
                <a:solidFill>
                  <a:schemeClr val="tx2"/>
                </a:solidFill>
              </a:defRPr>
            </a:lvl1pPr>
            <a:lvl2pPr marL="323984" indent="-323984">
              <a:lnSpc>
                <a:spcPts val="3900"/>
              </a:lnSpc>
              <a:buFont typeface="Arial" pitchFamily="34" charset="0"/>
              <a:buChar char="&gt;"/>
              <a:defRPr sz="2700">
                <a:solidFill>
                  <a:schemeClr val="tx2"/>
                </a:solidFill>
              </a:defRPr>
            </a:lvl2pPr>
            <a:lvl3pPr marL="647967" indent="-323984">
              <a:lnSpc>
                <a:spcPts val="3900"/>
              </a:lnSpc>
              <a:buFont typeface="Arial" pitchFamily="34" charset="0"/>
              <a:buChar char="&gt;"/>
              <a:defRPr sz="2700">
                <a:solidFill>
                  <a:schemeClr val="tx2"/>
                </a:solidFill>
              </a:defRPr>
            </a:lvl3pPr>
            <a:lvl4pPr marL="863956" indent="-215989">
              <a:lnSpc>
                <a:spcPts val="3900"/>
              </a:lnSpc>
              <a:buFont typeface="Arial" pitchFamily="34" charset="0"/>
              <a:buChar char="-"/>
              <a:defRPr sz="2700">
                <a:solidFill>
                  <a:schemeClr val="tx2"/>
                </a:solidFill>
              </a:defRPr>
            </a:lvl4pPr>
            <a:lvl5pPr marL="1079945" indent="-215989">
              <a:lnSpc>
                <a:spcPts val="3900"/>
              </a:lnSpc>
              <a:buFont typeface="Arial" pitchFamily="34" charset="0"/>
              <a:buChar char="-"/>
              <a:defRPr sz="27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571486" y="1665288"/>
            <a:ext cx="3042000" cy="4122000"/>
          </a:xfrm>
          <a:ln>
            <a:noFill/>
          </a:ln>
        </p:spPr>
        <p:txBody>
          <a:bodyPr tIns="0" rIns="0" bIns="0"/>
          <a:lstStyle>
            <a:lvl1pPr marL="0" marR="0" indent="0" algn="l" defTabSz="914353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700">
                <a:solidFill>
                  <a:schemeClr val="tx2"/>
                </a:solidFill>
              </a:defRPr>
            </a:lvl1pPr>
            <a:lvl2pPr>
              <a:lnSpc>
                <a:spcPts val="3900"/>
              </a:lnSpc>
              <a:defRPr sz="2700">
                <a:solidFill>
                  <a:schemeClr val="tx2"/>
                </a:solidFill>
              </a:defRPr>
            </a:lvl2pPr>
            <a:lvl3pPr>
              <a:lnSpc>
                <a:spcPts val="3900"/>
              </a:lnSpc>
              <a:defRPr sz="2700">
                <a:solidFill>
                  <a:schemeClr val="tx2"/>
                </a:solidFill>
              </a:defRPr>
            </a:lvl3pPr>
            <a:lvl4pPr>
              <a:lnSpc>
                <a:spcPts val="3900"/>
              </a:lnSpc>
              <a:defRPr sz="2700">
                <a:solidFill>
                  <a:schemeClr val="tx2"/>
                </a:solidFill>
              </a:defRPr>
            </a:lvl4pPr>
            <a:lvl5pPr>
              <a:lnSpc>
                <a:spcPts val="3900"/>
              </a:lnSpc>
              <a:defRPr sz="27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900" smtClean="0">
                <a:latin typeface="+mn-lt"/>
              </a:defRPr>
            </a:lvl1pPr>
          </a:lstStyle>
          <a:p>
            <a:pPr>
              <a:defRPr/>
            </a:pPr>
            <a:fld id="{0D973B66-F9A9-4E54-98E4-8B186EAFE815}" type="slidenum">
              <a:rPr 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1874839" y="6119813"/>
            <a:ext cx="4859337" cy="360362"/>
          </a:xfrm>
        </p:spPr>
        <p:txBody>
          <a:bodyPr/>
          <a:lstStyle>
            <a:lvl1pPr algn="l">
              <a:defRPr sz="900" baseline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nl-NL">
              <a:solidFill>
                <a:srgbClr val="EE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01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A7921-BD21-4E05-A1AD-AEFC90F6DCEA}" type="slidenum">
              <a:rPr 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EE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27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/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8AA61-B55E-4423-88BA-A526B3554CDA}" type="slidenum">
              <a:rPr 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4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EE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48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ussendia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43609" y="2224742"/>
            <a:ext cx="6932646" cy="2646131"/>
          </a:xfrm>
        </p:spPr>
        <p:txBody>
          <a:bodyPr anchor="t">
            <a:noAutofit/>
          </a:bodyPr>
          <a:lstStyle>
            <a:lvl1pPr algn="ctr">
              <a:lnSpc>
                <a:spcPts val="4500"/>
              </a:lnSpc>
              <a:defRPr sz="3800" b="0" i="0" kern="0" spc="40" baseline="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44000" y="1663304"/>
            <a:ext cx="6933600" cy="504056"/>
          </a:xfrm>
        </p:spPr>
        <p:txBody>
          <a:bodyPr anchor="t" anchorCtr="0"/>
          <a:lstStyle>
            <a:lvl1pPr marL="0" indent="0" algn="ctr">
              <a:buNone/>
              <a:defRPr sz="2600" b="0" i="1" spc="10" baseline="0">
                <a:solidFill>
                  <a:schemeClr val="bg1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900" smtClean="0">
                <a:latin typeface="+mn-lt"/>
              </a:defRPr>
            </a:lvl1pPr>
          </a:lstStyle>
          <a:p>
            <a:pPr>
              <a:defRPr/>
            </a:pPr>
            <a:fld id="{E849CE38-E398-45CC-9A6A-D8C16237C6CC}" type="slidenum">
              <a:rPr 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900" baseline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nl-NL">
              <a:solidFill>
                <a:srgbClr val="EE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0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lIns="71996" anchor="ctr" anchorCtr="0">
            <a:noAutofit/>
          </a:bodyPr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lIns="71996" anchor="t" anchorCtr="0">
            <a:noAutofit/>
          </a:bodyPr>
          <a:lstStyle>
            <a:lvl1pPr marL="0" indent="0">
              <a:defRPr/>
            </a:lvl1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1177200" y="6120000"/>
            <a:ext cx="946528" cy="360000"/>
          </a:xfrm>
        </p:spPr>
        <p:txBody>
          <a:bodyPr/>
          <a:lstStyle/>
          <a:p>
            <a:r>
              <a:rPr lang="nl-NL" smtClean="0">
                <a:solidFill>
                  <a:prstClr val="black"/>
                </a:solidFill>
              </a:rPr>
              <a:t>8 December 2011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3CB715-561D-431B-A367-BEB371AA4712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r>
              <a:rPr lang="nl-NL" dirty="0" smtClean="0">
                <a:solidFill>
                  <a:prstClr val="black"/>
                </a:solidFill>
              </a:rPr>
              <a:t> &gt;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2"/>
          </p:nvPr>
        </p:nvSpPr>
        <p:spPr>
          <a:xfrm>
            <a:off x="2267744" y="6120000"/>
            <a:ext cx="4464496" cy="360000"/>
          </a:xfrm>
        </p:spPr>
        <p:txBody>
          <a:bodyPr/>
          <a:lstStyle/>
          <a:p>
            <a:r>
              <a:rPr lang="en-US" dirty="0" smtClean="0">
                <a:solidFill>
                  <a:srgbClr val="EE801C"/>
                </a:solidFill>
              </a:rPr>
              <a:t>Cycling mobility in the Netherlands</a:t>
            </a:r>
            <a:endParaRPr lang="nl-NL" dirty="0">
              <a:solidFill>
                <a:srgbClr val="EE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86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ind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739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nl-NL" noProof="0" smtClean="0"/>
              <a:t>Klik op het pictogram als u een grafiek wilt toevoegen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EE801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0BDCB3-F9AD-4A0C-824D-71E9D297EE9B}" type="slidenum">
              <a:rPr 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50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oofdstuktitel met groot ligg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9999" y="360000"/>
            <a:ext cx="7380000" cy="720000"/>
          </a:xfrm>
        </p:spPr>
        <p:txBody>
          <a:bodyPr lIns="0" anchor="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4" name="Tijdelijke aanduiding voor afbeelding 3"/>
          <p:cNvSpPr>
            <a:spLocks noGrp="1" noChangeAspect="1"/>
          </p:cNvSpPr>
          <p:nvPr>
            <p:ph type="pic" sz="quarter" idx="10"/>
          </p:nvPr>
        </p:nvSpPr>
        <p:spPr>
          <a:xfrm>
            <a:off x="1440000" y="1260000"/>
            <a:ext cx="7380000" cy="5220000"/>
          </a:xfrm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666411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4949795"/>
            <a:ext cx="7992888" cy="639446"/>
          </a:xfrm>
        </p:spPr>
        <p:txBody>
          <a:bodyPr anchor="t">
            <a:noAutofit/>
          </a:bodyPr>
          <a:lstStyle>
            <a:lvl1pPr marL="0" indent="0" algn="l">
              <a:defRPr sz="3400" b="1" i="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86000" y="5508001"/>
            <a:ext cx="7992000" cy="586574"/>
          </a:xfrm>
        </p:spPr>
        <p:txBody>
          <a:bodyPr tIns="0" rIns="0" bIns="0" anchor="t" anchorCtr="0"/>
          <a:lstStyle>
            <a:lvl1pPr marL="0" indent="0" algn="l">
              <a:lnSpc>
                <a:spcPts val="3300"/>
              </a:lnSpc>
              <a:buNone/>
              <a:defRPr sz="2400" b="0" baseline="0">
                <a:solidFill>
                  <a:schemeClr val="tx1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2496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anchor="t" anchorCtr="0"/>
          <a:lstStyle>
            <a:lvl1pPr marL="0" indent="0">
              <a:defRPr/>
            </a:lvl1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265BB-0328-44E2-9F04-D501B7D5F77E}" type="slidenum">
              <a:rPr 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EE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70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525600"/>
            <a:ext cx="8136000" cy="8441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8000" y="1522800"/>
            <a:ext cx="3960000" cy="4356000"/>
          </a:xfrm>
        </p:spPr>
        <p:txBody>
          <a:bodyPr/>
          <a:lstStyle>
            <a:lvl1pPr marL="0" indent="0">
              <a:lnSpc>
                <a:spcPts val="3900"/>
              </a:lnSpc>
              <a:buFontTx/>
              <a:buNone/>
              <a:defRPr sz="2700">
                <a:solidFill>
                  <a:schemeClr val="tx2"/>
                </a:solidFill>
              </a:defRPr>
            </a:lvl1pPr>
            <a:lvl2pPr marL="323984" indent="-323984">
              <a:lnSpc>
                <a:spcPts val="3900"/>
              </a:lnSpc>
              <a:buFont typeface="Arial" pitchFamily="34" charset="0"/>
              <a:buChar char="&gt;"/>
              <a:defRPr sz="2700">
                <a:solidFill>
                  <a:schemeClr val="tx2"/>
                </a:solidFill>
              </a:defRPr>
            </a:lvl2pPr>
            <a:lvl3pPr marL="647967" indent="-323984">
              <a:lnSpc>
                <a:spcPts val="3900"/>
              </a:lnSpc>
              <a:buFont typeface="Arial" pitchFamily="34" charset="0"/>
              <a:buChar char="&gt;"/>
              <a:defRPr sz="2700">
                <a:solidFill>
                  <a:schemeClr val="tx2"/>
                </a:solidFill>
              </a:defRPr>
            </a:lvl3pPr>
            <a:lvl4pPr marL="863956" indent="-215989">
              <a:lnSpc>
                <a:spcPts val="3900"/>
              </a:lnSpc>
              <a:buFont typeface="Arial" pitchFamily="34" charset="0"/>
              <a:buChar char="-"/>
              <a:defRPr sz="2700">
                <a:solidFill>
                  <a:schemeClr val="tx2"/>
                </a:solidFill>
              </a:defRPr>
            </a:lvl4pPr>
            <a:lvl5pPr marL="1079945" indent="-215989">
              <a:lnSpc>
                <a:spcPts val="3900"/>
              </a:lnSpc>
              <a:buFont typeface="Arial" pitchFamily="34" charset="0"/>
              <a:buChar char="-"/>
              <a:defRPr sz="27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4000" y="1522800"/>
            <a:ext cx="3960000" cy="4356000"/>
          </a:xfrm>
          <a:ln>
            <a:noFill/>
          </a:ln>
        </p:spPr>
        <p:txBody>
          <a:bodyPr tIns="0" rIns="0" bIns="0"/>
          <a:lstStyle>
            <a:lvl1pPr marL="0" marR="0" indent="0" algn="l" defTabSz="914353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700">
                <a:solidFill>
                  <a:schemeClr val="tx2"/>
                </a:solidFill>
              </a:defRPr>
            </a:lvl1pPr>
            <a:lvl2pPr>
              <a:lnSpc>
                <a:spcPts val="3900"/>
              </a:lnSpc>
              <a:defRPr sz="2700">
                <a:solidFill>
                  <a:schemeClr val="tx2"/>
                </a:solidFill>
              </a:defRPr>
            </a:lvl2pPr>
            <a:lvl3pPr>
              <a:lnSpc>
                <a:spcPts val="3900"/>
              </a:lnSpc>
              <a:defRPr sz="2700">
                <a:solidFill>
                  <a:schemeClr val="tx2"/>
                </a:solidFill>
              </a:defRPr>
            </a:lvl3pPr>
            <a:lvl4pPr>
              <a:lnSpc>
                <a:spcPts val="3900"/>
              </a:lnSpc>
              <a:defRPr sz="2700">
                <a:solidFill>
                  <a:schemeClr val="tx2"/>
                </a:solidFill>
              </a:defRPr>
            </a:lvl4pPr>
            <a:lvl5pPr>
              <a:lnSpc>
                <a:spcPts val="3900"/>
              </a:lnSpc>
              <a:defRPr sz="27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81D15-D396-42CE-B9B4-F90A16DD0C7A}" type="slidenum">
              <a:rPr 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EE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82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inks tekst, rechts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525600"/>
            <a:ext cx="8136000" cy="8441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8000" y="1522800"/>
            <a:ext cx="4932000" cy="4356000"/>
          </a:xfrm>
        </p:spPr>
        <p:txBody>
          <a:bodyPr/>
          <a:lstStyle>
            <a:lvl1pPr marL="0" indent="0">
              <a:lnSpc>
                <a:spcPts val="3900"/>
              </a:lnSpc>
              <a:buFontTx/>
              <a:buNone/>
              <a:defRPr sz="2700">
                <a:solidFill>
                  <a:schemeClr val="tx2"/>
                </a:solidFill>
              </a:defRPr>
            </a:lvl1pPr>
            <a:lvl2pPr marL="323984" indent="-323984">
              <a:lnSpc>
                <a:spcPts val="3900"/>
              </a:lnSpc>
              <a:buFont typeface="Arial" pitchFamily="34" charset="0"/>
              <a:buChar char="&gt;"/>
              <a:defRPr sz="2700">
                <a:solidFill>
                  <a:schemeClr val="tx2"/>
                </a:solidFill>
              </a:defRPr>
            </a:lvl2pPr>
            <a:lvl3pPr marL="647967" indent="-323984">
              <a:lnSpc>
                <a:spcPts val="3900"/>
              </a:lnSpc>
              <a:buFont typeface="Arial" pitchFamily="34" charset="0"/>
              <a:buChar char="&gt;"/>
              <a:defRPr sz="2700">
                <a:solidFill>
                  <a:schemeClr val="tx2"/>
                </a:solidFill>
              </a:defRPr>
            </a:lvl3pPr>
            <a:lvl4pPr marL="863956" indent="-215989">
              <a:lnSpc>
                <a:spcPts val="3900"/>
              </a:lnSpc>
              <a:buFont typeface="Arial" pitchFamily="34" charset="0"/>
              <a:buChar char="-"/>
              <a:defRPr sz="2700">
                <a:solidFill>
                  <a:schemeClr val="tx2"/>
                </a:solidFill>
              </a:defRPr>
            </a:lvl4pPr>
            <a:lvl5pPr marL="1079945" indent="-215989">
              <a:lnSpc>
                <a:spcPts val="3900"/>
              </a:lnSpc>
              <a:buFont typeface="Arial" pitchFamily="34" charset="0"/>
              <a:buChar char="-"/>
              <a:defRPr sz="27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571486" y="1665288"/>
            <a:ext cx="3042000" cy="4122000"/>
          </a:xfrm>
          <a:ln>
            <a:noFill/>
          </a:ln>
        </p:spPr>
        <p:txBody>
          <a:bodyPr tIns="0" rIns="0" bIns="0"/>
          <a:lstStyle>
            <a:lvl1pPr marL="0" marR="0" indent="0" algn="l" defTabSz="914353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700">
                <a:solidFill>
                  <a:schemeClr val="tx2"/>
                </a:solidFill>
              </a:defRPr>
            </a:lvl1pPr>
            <a:lvl2pPr>
              <a:lnSpc>
                <a:spcPts val="3900"/>
              </a:lnSpc>
              <a:defRPr sz="2700">
                <a:solidFill>
                  <a:schemeClr val="tx2"/>
                </a:solidFill>
              </a:defRPr>
            </a:lvl2pPr>
            <a:lvl3pPr>
              <a:lnSpc>
                <a:spcPts val="3900"/>
              </a:lnSpc>
              <a:defRPr sz="2700">
                <a:solidFill>
                  <a:schemeClr val="tx2"/>
                </a:solidFill>
              </a:defRPr>
            </a:lvl3pPr>
            <a:lvl4pPr>
              <a:lnSpc>
                <a:spcPts val="3900"/>
              </a:lnSpc>
              <a:defRPr sz="2700">
                <a:solidFill>
                  <a:schemeClr val="tx2"/>
                </a:solidFill>
              </a:defRPr>
            </a:lvl4pPr>
            <a:lvl5pPr>
              <a:lnSpc>
                <a:spcPts val="3900"/>
              </a:lnSpc>
              <a:defRPr sz="27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900" smtClean="0">
                <a:latin typeface="+mn-lt"/>
              </a:defRPr>
            </a:lvl1pPr>
          </a:lstStyle>
          <a:p>
            <a:pPr>
              <a:defRPr/>
            </a:pPr>
            <a:fld id="{0D973B66-F9A9-4E54-98E4-8B186EAFE815}" type="slidenum">
              <a:rPr 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1874839" y="6119813"/>
            <a:ext cx="4859337" cy="360362"/>
          </a:xfrm>
        </p:spPr>
        <p:txBody>
          <a:bodyPr/>
          <a:lstStyle>
            <a:lvl1pPr algn="l">
              <a:defRPr sz="900" baseline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nl-NL">
              <a:solidFill>
                <a:srgbClr val="EE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47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A7921-BD21-4E05-A1AD-AEFC90F6DCEA}" type="slidenum">
              <a:rPr 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EE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13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/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8AA61-B55E-4423-88BA-A526B3554CDA}" type="slidenum">
              <a:rPr 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4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EE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01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ussendia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43609" y="2224742"/>
            <a:ext cx="6932646" cy="2646131"/>
          </a:xfrm>
        </p:spPr>
        <p:txBody>
          <a:bodyPr anchor="t">
            <a:noAutofit/>
          </a:bodyPr>
          <a:lstStyle>
            <a:lvl1pPr algn="ctr">
              <a:lnSpc>
                <a:spcPts val="4500"/>
              </a:lnSpc>
              <a:defRPr sz="3800" b="0" i="0" kern="0" spc="40" baseline="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44000" y="1663304"/>
            <a:ext cx="6933600" cy="504056"/>
          </a:xfrm>
        </p:spPr>
        <p:txBody>
          <a:bodyPr anchor="t" anchorCtr="0"/>
          <a:lstStyle>
            <a:lvl1pPr marL="0" indent="0" algn="ctr">
              <a:buNone/>
              <a:defRPr sz="2600" b="0" i="1" spc="10" baseline="0">
                <a:solidFill>
                  <a:schemeClr val="bg1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900" smtClean="0">
                <a:latin typeface="+mn-lt"/>
              </a:defRPr>
            </a:lvl1pPr>
          </a:lstStyle>
          <a:p>
            <a:pPr>
              <a:defRPr/>
            </a:pPr>
            <a:fld id="{E849CE38-E398-45CC-9A6A-D8C16237C6CC}" type="slidenum">
              <a:rPr 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900" baseline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nl-NL">
              <a:solidFill>
                <a:srgbClr val="EE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49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525600"/>
            <a:ext cx="8136000" cy="8441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8000" y="1522800"/>
            <a:ext cx="3960000" cy="4356000"/>
          </a:xfrm>
        </p:spPr>
        <p:txBody>
          <a:bodyPr/>
          <a:lstStyle>
            <a:lvl1pPr marL="0" indent="0">
              <a:lnSpc>
                <a:spcPts val="3900"/>
              </a:lnSpc>
              <a:buFontTx/>
              <a:buNone/>
              <a:defRPr sz="2700">
                <a:solidFill>
                  <a:schemeClr val="tx2"/>
                </a:solidFill>
              </a:defRPr>
            </a:lvl1pPr>
            <a:lvl2pPr marL="323984" indent="-323984">
              <a:lnSpc>
                <a:spcPts val="3900"/>
              </a:lnSpc>
              <a:buFont typeface="Arial" pitchFamily="34" charset="0"/>
              <a:buChar char="&gt;"/>
              <a:defRPr sz="2700">
                <a:solidFill>
                  <a:schemeClr val="tx2"/>
                </a:solidFill>
              </a:defRPr>
            </a:lvl2pPr>
            <a:lvl3pPr marL="647967" indent="-323984">
              <a:lnSpc>
                <a:spcPts val="3900"/>
              </a:lnSpc>
              <a:buFont typeface="Arial" pitchFamily="34" charset="0"/>
              <a:buChar char="&gt;"/>
              <a:defRPr sz="2700">
                <a:solidFill>
                  <a:schemeClr val="tx2"/>
                </a:solidFill>
              </a:defRPr>
            </a:lvl3pPr>
            <a:lvl4pPr marL="863956" indent="-215989">
              <a:lnSpc>
                <a:spcPts val="3900"/>
              </a:lnSpc>
              <a:buFont typeface="Arial" pitchFamily="34" charset="0"/>
              <a:buChar char="-"/>
              <a:defRPr sz="2700">
                <a:solidFill>
                  <a:schemeClr val="tx2"/>
                </a:solidFill>
              </a:defRPr>
            </a:lvl4pPr>
            <a:lvl5pPr marL="1079945" indent="-215989">
              <a:lnSpc>
                <a:spcPts val="3900"/>
              </a:lnSpc>
              <a:buFont typeface="Arial" pitchFamily="34" charset="0"/>
              <a:buChar char="-"/>
              <a:defRPr sz="27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4000" y="1522800"/>
            <a:ext cx="3960000" cy="4356000"/>
          </a:xfrm>
          <a:ln>
            <a:noFill/>
          </a:ln>
        </p:spPr>
        <p:txBody>
          <a:bodyPr lIns="71996" tIns="0" rIns="0" bIns="0"/>
          <a:lstStyle>
            <a:lvl1pPr marL="0" marR="0" indent="0" algn="l" defTabSz="914353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700">
                <a:solidFill>
                  <a:schemeClr val="tx2"/>
                </a:solidFill>
              </a:defRPr>
            </a:lvl1pPr>
            <a:lvl2pPr>
              <a:lnSpc>
                <a:spcPts val="3900"/>
              </a:lnSpc>
              <a:defRPr sz="2700">
                <a:solidFill>
                  <a:schemeClr val="tx2"/>
                </a:solidFill>
              </a:defRPr>
            </a:lvl2pPr>
            <a:lvl3pPr>
              <a:lnSpc>
                <a:spcPts val="3900"/>
              </a:lnSpc>
              <a:defRPr sz="2700">
                <a:solidFill>
                  <a:schemeClr val="tx2"/>
                </a:solidFill>
              </a:defRPr>
            </a:lvl3pPr>
            <a:lvl4pPr>
              <a:lnSpc>
                <a:spcPts val="3900"/>
              </a:lnSpc>
              <a:defRPr sz="2700">
                <a:solidFill>
                  <a:schemeClr val="tx2"/>
                </a:solidFill>
              </a:defRPr>
            </a:lvl4pPr>
            <a:lvl5pPr>
              <a:lnSpc>
                <a:spcPts val="3900"/>
              </a:lnSpc>
              <a:defRPr sz="27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177200" y="6120000"/>
            <a:ext cx="654442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900"/>
            </a:lvl1pPr>
          </a:lstStyle>
          <a:p>
            <a:r>
              <a:rPr lang="nl-NL" smtClean="0">
                <a:solidFill>
                  <a:prstClr val="black"/>
                </a:solidFill>
              </a:rPr>
              <a:t>8 December 2011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9552" y="6120000"/>
            <a:ext cx="648072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900">
                <a:latin typeface="+mn-lt"/>
              </a:defRPr>
            </a:lvl1pPr>
          </a:lstStyle>
          <a:p>
            <a:r>
              <a:rPr lang="nl-NL" dirty="0" smtClean="0">
                <a:solidFill>
                  <a:prstClr val="black"/>
                </a:solidFill>
              </a:rPr>
              <a:t>pagina </a:t>
            </a:r>
            <a:fld id="{563CB715-561D-431B-A367-BEB371AA4712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r>
              <a:rPr lang="nl-NL" dirty="0" smtClean="0">
                <a:solidFill>
                  <a:prstClr val="black"/>
                </a:solidFill>
              </a:rPr>
              <a:t> &gt;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3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1873796" y="6120000"/>
            <a:ext cx="48584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>
                <a:solidFill>
                  <a:srgbClr val="EE801C"/>
                </a:solidFill>
              </a:rPr>
              <a:t>Cycling mobility in the Netherlands</a:t>
            </a:r>
            <a:endParaRPr lang="nl-NL" dirty="0">
              <a:solidFill>
                <a:srgbClr val="EE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576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ind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707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nl-NL" noProof="0" smtClean="0"/>
              <a:t>Klik op het pictogram als u een grafiek wilt toevoegen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EE801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0BDCB3-F9AD-4A0C-824D-71E9D297EE9B}" type="slidenum">
              <a:rPr 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60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oofdstuktitel met groot ligg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9999" y="360000"/>
            <a:ext cx="7380000" cy="720000"/>
          </a:xfrm>
        </p:spPr>
        <p:txBody>
          <a:bodyPr lIns="0" anchor="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4" name="Tijdelijke aanduiding voor afbeelding 3"/>
          <p:cNvSpPr>
            <a:spLocks noGrp="1" noChangeAspect="1"/>
          </p:cNvSpPr>
          <p:nvPr>
            <p:ph type="pic" sz="quarter" idx="10"/>
          </p:nvPr>
        </p:nvSpPr>
        <p:spPr>
          <a:xfrm>
            <a:off x="1440000" y="1260000"/>
            <a:ext cx="7380000" cy="5220000"/>
          </a:xfrm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382133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459AB-2B6A-4369-BD81-7CECAF03B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34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88D9C-D8B0-4C7E-BE76-6CF7E56019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32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1B8B1-8363-4F14-95CB-EC38323DB7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29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C1436-D63B-47D5-8A69-1A28AEE32B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04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373D7-0A99-4E92-9707-AEF89DCE50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270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" y="25400"/>
            <a:ext cx="895350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700808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4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FB238-7A59-4E87-91E5-5BDBB12B72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949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" y="25400"/>
            <a:ext cx="895350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33127-5A33-42EB-A4D3-6D9697186D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inks tekst, rechts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525600"/>
            <a:ext cx="8136000" cy="8441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8000" y="1522800"/>
            <a:ext cx="4932000" cy="4356000"/>
          </a:xfrm>
        </p:spPr>
        <p:txBody>
          <a:bodyPr/>
          <a:lstStyle>
            <a:lvl1pPr marL="0" indent="0">
              <a:lnSpc>
                <a:spcPts val="3900"/>
              </a:lnSpc>
              <a:buFontTx/>
              <a:buNone/>
              <a:defRPr sz="2700">
                <a:solidFill>
                  <a:schemeClr val="tx2"/>
                </a:solidFill>
              </a:defRPr>
            </a:lvl1pPr>
            <a:lvl2pPr marL="323984" indent="-323984">
              <a:lnSpc>
                <a:spcPts val="3900"/>
              </a:lnSpc>
              <a:buFont typeface="Arial" pitchFamily="34" charset="0"/>
              <a:buChar char="&gt;"/>
              <a:defRPr sz="2700">
                <a:solidFill>
                  <a:schemeClr val="tx2"/>
                </a:solidFill>
              </a:defRPr>
            </a:lvl2pPr>
            <a:lvl3pPr marL="647967" indent="-323984">
              <a:lnSpc>
                <a:spcPts val="3900"/>
              </a:lnSpc>
              <a:buFont typeface="Arial" pitchFamily="34" charset="0"/>
              <a:buChar char="&gt;"/>
              <a:defRPr sz="2700">
                <a:solidFill>
                  <a:schemeClr val="tx2"/>
                </a:solidFill>
              </a:defRPr>
            </a:lvl3pPr>
            <a:lvl4pPr marL="863956" indent="-215989">
              <a:lnSpc>
                <a:spcPts val="3900"/>
              </a:lnSpc>
              <a:buFont typeface="Arial" pitchFamily="34" charset="0"/>
              <a:buChar char="-"/>
              <a:defRPr sz="2700">
                <a:solidFill>
                  <a:schemeClr val="tx2"/>
                </a:solidFill>
              </a:defRPr>
            </a:lvl4pPr>
            <a:lvl5pPr marL="1079945" indent="-215989">
              <a:lnSpc>
                <a:spcPts val="3900"/>
              </a:lnSpc>
              <a:buFont typeface="Arial" pitchFamily="34" charset="0"/>
              <a:buChar char="-"/>
              <a:defRPr sz="27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571486" y="1665288"/>
            <a:ext cx="3042000" cy="4122000"/>
          </a:xfrm>
          <a:ln>
            <a:noFill/>
          </a:ln>
        </p:spPr>
        <p:txBody>
          <a:bodyPr lIns="71996" tIns="0" rIns="0" bIns="0"/>
          <a:lstStyle>
            <a:lvl1pPr marL="0" marR="0" indent="0" algn="l" defTabSz="914353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700">
                <a:solidFill>
                  <a:schemeClr val="tx2"/>
                </a:solidFill>
              </a:defRPr>
            </a:lvl1pPr>
            <a:lvl2pPr>
              <a:lnSpc>
                <a:spcPts val="3900"/>
              </a:lnSpc>
              <a:defRPr sz="2700">
                <a:solidFill>
                  <a:schemeClr val="tx2"/>
                </a:solidFill>
              </a:defRPr>
            </a:lvl2pPr>
            <a:lvl3pPr>
              <a:lnSpc>
                <a:spcPts val="3900"/>
              </a:lnSpc>
              <a:defRPr sz="2700">
                <a:solidFill>
                  <a:schemeClr val="tx2"/>
                </a:solidFill>
              </a:defRPr>
            </a:lvl3pPr>
            <a:lvl4pPr>
              <a:lnSpc>
                <a:spcPts val="3900"/>
              </a:lnSpc>
              <a:defRPr sz="2700">
                <a:solidFill>
                  <a:schemeClr val="tx2"/>
                </a:solidFill>
              </a:defRPr>
            </a:lvl4pPr>
            <a:lvl5pPr>
              <a:lnSpc>
                <a:spcPts val="3900"/>
              </a:lnSpc>
              <a:defRPr sz="27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177200" y="6120000"/>
            <a:ext cx="654442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900"/>
            </a:lvl1pPr>
          </a:lstStyle>
          <a:p>
            <a:r>
              <a:rPr lang="nl-NL" smtClean="0">
                <a:solidFill>
                  <a:prstClr val="black"/>
                </a:solidFill>
              </a:rPr>
              <a:t>8 December 2011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9552" y="6120000"/>
            <a:ext cx="648072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900">
                <a:latin typeface="+mn-lt"/>
              </a:defRPr>
            </a:lvl1pPr>
          </a:lstStyle>
          <a:p>
            <a:r>
              <a:rPr lang="nl-NL" dirty="0" smtClean="0">
                <a:solidFill>
                  <a:prstClr val="black"/>
                </a:solidFill>
              </a:rPr>
              <a:t>pagina </a:t>
            </a:r>
            <a:fld id="{563CB715-561D-431B-A367-BEB371AA4712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r>
              <a:rPr lang="nl-NL" dirty="0" smtClean="0">
                <a:solidFill>
                  <a:prstClr val="black"/>
                </a:solidFill>
              </a:rPr>
              <a:t> &gt;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3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1875600" y="6120000"/>
            <a:ext cx="48584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>
                <a:solidFill>
                  <a:srgbClr val="EE801C"/>
                </a:solidFill>
              </a:rPr>
              <a:t>Cycling mobility in the Netherlands</a:t>
            </a:r>
            <a:endParaRPr lang="nl-NL" dirty="0">
              <a:solidFill>
                <a:srgbClr val="EE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29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" y="25400"/>
            <a:ext cx="895350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A6FD8-45EB-407C-B70D-F3868B41E5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646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" y="25400"/>
            <a:ext cx="895350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46F19-EE8C-480D-86FB-412785971A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8348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" y="25400"/>
            <a:ext cx="895350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CB5B8-68A4-4718-BE35-8E17B7ADCE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09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" y="25400"/>
            <a:ext cx="895350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16367-42A4-4E28-8597-638624B008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13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1DC9A-6DA5-4AA2-96AF-91F5C5842128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803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5A153-2B0E-4246-8207-2B8D68676627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704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E03DB-31DB-49C4-B4DA-50AFAFAE47E5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049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87612-5175-4908-939B-B5929CD99BAB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751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1035A-58EA-4C16-9A6E-E69FC1E9909F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001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E3770-C4FD-4D3B-A047-E5E354A537FF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03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177200" y="6120000"/>
            <a:ext cx="946528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900"/>
            </a:lvl1pPr>
          </a:lstStyle>
          <a:p>
            <a:r>
              <a:rPr lang="nl-NL" smtClean="0">
                <a:solidFill>
                  <a:prstClr val="black"/>
                </a:solidFill>
              </a:rPr>
              <a:t>8 December 2011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9552" y="6120000"/>
            <a:ext cx="576064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900">
                <a:latin typeface="+mn-lt"/>
              </a:defRPr>
            </a:lvl1pPr>
          </a:lstStyle>
          <a:p>
            <a:fld id="{563CB715-561D-431B-A367-BEB371AA4712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r>
              <a:rPr lang="nl-NL" dirty="0" smtClean="0">
                <a:solidFill>
                  <a:prstClr val="black"/>
                </a:solidFill>
              </a:rPr>
              <a:t> &gt;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2267744" y="6120000"/>
            <a:ext cx="446449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>
                <a:solidFill>
                  <a:srgbClr val="EE801C"/>
                </a:solidFill>
              </a:rPr>
              <a:t>Cycling mobility in the Netherlands</a:t>
            </a:r>
            <a:endParaRPr lang="nl-NL" dirty="0">
              <a:solidFill>
                <a:srgbClr val="EE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314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A6799-EC18-4347-87FD-3D77958847DF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219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E0131-0BD4-440D-A68D-32859848EE74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982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B7A8F4-F91A-497E-9B9F-38DF7395021A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898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26915-1FE8-4BF6-B35D-A20B6B579E43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330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13BBB-495A-428F-B0B7-58A6CCCC32AC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9770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37F8-30E2-DB4C-B31E-FBA7B435C1F7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08-09-16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A9199-B89D-0D45-A2D2-8A77951EECA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9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37F8-30E2-DB4C-B31E-FBA7B435C1F7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08-09-16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A9199-B89D-0D45-A2D2-8A77951EECA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510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37F8-30E2-DB4C-B31E-FBA7B435C1F7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08-09-16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A9199-B89D-0D45-A2D2-8A77951EECA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610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37F8-30E2-DB4C-B31E-FBA7B435C1F7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08-09-16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A9199-B89D-0D45-A2D2-8A77951EECA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299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37F8-30E2-DB4C-B31E-FBA7B435C1F7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08-09-16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A9199-B89D-0D45-A2D2-8A77951EECA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39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177200" y="6120000"/>
            <a:ext cx="654442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900"/>
            </a:lvl1pPr>
          </a:lstStyle>
          <a:p>
            <a:r>
              <a:rPr lang="nl-NL" smtClean="0">
                <a:solidFill>
                  <a:prstClr val="black"/>
                </a:solidFill>
              </a:rPr>
              <a:t>8 December 2011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9552" y="6120000"/>
            <a:ext cx="648072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900">
                <a:latin typeface="+mn-lt"/>
              </a:defRPr>
            </a:lvl1pPr>
          </a:lstStyle>
          <a:p>
            <a:r>
              <a:rPr lang="nl-NL" dirty="0" smtClean="0">
                <a:solidFill>
                  <a:prstClr val="black"/>
                </a:solidFill>
              </a:rPr>
              <a:t>pagina </a:t>
            </a:r>
            <a:fld id="{563CB715-561D-431B-A367-BEB371AA4712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r>
              <a:rPr lang="nl-NL" dirty="0" smtClean="0">
                <a:solidFill>
                  <a:prstClr val="black"/>
                </a:solidFill>
              </a:rPr>
              <a:t> &gt;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0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1873796" y="6120000"/>
            <a:ext cx="48584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>
                <a:solidFill>
                  <a:srgbClr val="EE801C"/>
                </a:solidFill>
              </a:rPr>
              <a:t>Cycling mobility in the Netherlands</a:t>
            </a:r>
            <a:endParaRPr lang="nl-NL" dirty="0">
              <a:solidFill>
                <a:srgbClr val="EE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012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37F8-30E2-DB4C-B31E-FBA7B435C1F7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08-09-16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A9199-B89D-0D45-A2D2-8A77951EECA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747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37F8-30E2-DB4C-B31E-FBA7B435C1F7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08-09-16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A9199-B89D-0D45-A2D2-8A77951EECA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582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37F8-30E2-DB4C-B31E-FBA7B435C1F7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08-09-16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A9199-B89D-0D45-A2D2-8A77951EECA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873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37F8-30E2-DB4C-B31E-FBA7B435C1F7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08-09-16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A9199-B89D-0D45-A2D2-8A77951EECA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022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37F8-30E2-DB4C-B31E-FBA7B435C1F7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08-09-16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A9199-B89D-0D45-A2D2-8A77951EECA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246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37F8-30E2-DB4C-B31E-FBA7B435C1F7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08-09-16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A9199-B89D-0D45-A2D2-8A77951EECA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12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ussendia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43609" y="2224742"/>
            <a:ext cx="6932646" cy="2646131"/>
          </a:xfrm>
        </p:spPr>
        <p:txBody>
          <a:bodyPr anchor="t" anchorCtr="0">
            <a:noAutofit/>
          </a:bodyPr>
          <a:lstStyle>
            <a:lvl1pPr algn="ctr">
              <a:lnSpc>
                <a:spcPts val="4500"/>
              </a:lnSpc>
              <a:defRPr sz="3800" b="0" i="0" kern="0" spc="40" baseline="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Typ conclusie of vraag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044000" y="1663304"/>
            <a:ext cx="6933600" cy="504056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600" b="0" i="1" spc="10" baseline="0">
                <a:solidFill>
                  <a:schemeClr val="bg1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Conclusie of vraag</a:t>
            </a:r>
            <a:endParaRPr lang="nl-NL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177200" y="6120000"/>
            <a:ext cx="654442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900"/>
            </a:lvl1pPr>
          </a:lstStyle>
          <a:p>
            <a:r>
              <a:rPr lang="nl-NL" smtClean="0">
                <a:solidFill>
                  <a:prstClr val="black"/>
                </a:solidFill>
              </a:rPr>
              <a:t>8 December 2011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9552" y="6120000"/>
            <a:ext cx="648072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900">
                <a:latin typeface="+mn-lt"/>
              </a:defRPr>
            </a:lvl1pPr>
          </a:lstStyle>
          <a:p>
            <a:r>
              <a:rPr lang="nl-NL" dirty="0" smtClean="0">
                <a:solidFill>
                  <a:prstClr val="black"/>
                </a:solidFill>
              </a:rPr>
              <a:t>pagina </a:t>
            </a:r>
            <a:fld id="{563CB715-561D-431B-A367-BEB371AA4712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r>
              <a:rPr lang="nl-NL" dirty="0" smtClean="0">
                <a:solidFill>
                  <a:prstClr val="black"/>
                </a:solidFill>
              </a:rPr>
              <a:t> &gt;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1873796" y="6120000"/>
            <a:ext cx="48584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>
                <a:solidFill>
                  <a:srgbClr val="EE801C"/>
                </a:solidFill>
              </a:rPr>
              <a:t>Cycling mobility in the Netherlands</a:t>
            </a:r>
            <a:endParaRPr lang="nl-NL" dirty="0">
              <a:solidFill>
                <a:srgbClr val="EE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45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inddi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821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prstClr val="black"/>
                </a:solidFill>
              </a:rPr>
              <a:t>8 December 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EE801C"/>
                </a:solidFill>
              </a:rPr>
              <a:t>Cycling mobility in the Netherlands</a:t>
            </a:r>
            <a:endParaRPr lang="en-US">
              <a:solidFill>
                <a:srgbClr val="EE801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1B993-43E3-42C1-8CE1-F9208AC07CD5}" type="slidenum">
              <a:rPr lang="en-US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02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68000" y="524710"/>
            <a:ext cx="8136000" cy="844106"/>
          </a:xfrm>
          <a:prstGeom prst="rect">
            <a:avLst/>
          </a:prstGeom>
        </p:spPr>
        <p:txBody>
          <a:bodyPr vert="horz" lIns="71996" tIns="0" rIns="0" bIns="0" rtlCol="0" anchor="ctr">
            <a:noAutofit/>
          </a:bodyPr>
          <a:lstStyle/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68000" y="1522706"/>
            <a:ext cx="8136000" cy="4354567"/>
          </a:xfrm>
          <a:prstGeom prst="rect">
            <a:avLst/>
          </a:prstGeom>
        </p:spPr>
        <p:txBody>
          <a:bodyPr vert="horz" lIns="71996" tIns="45718" rIns="91435" bIns="45718" rtlCol="0">
            <a:no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  <a:p>
            <a:pPr lvl="4"/>
            <a:endParaRPr lang="nl-NL" noProof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177200" y="6120000"/>
            <a:ext cx="654442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900"/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/>
                </a:solidFill>
                <a:latin typeface="Arial"/>
              </a:rPr>
              <a:t>8 December 2011</a:t>
            </a:r>
            <a:endParaRPr lang="nl-NL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552" y="6120000"/>
            <a:ext cx="648072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900">
                <a:latin typeface="+mn-lt"/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/>
                </a:solidFill>
              </a:rPr>
              <a:t>pagina </a:t>
            </a:r>
            <a:fld id="{563CB715-561D-431B-A367-BEB371AA4712}" type="slidenum">
              <a:rPr lang="nl-NL" smtClean="0">
                <a:solidFill>
                  <a:prstClr val="black"/>
                </a:solidFill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r>
              <a:rPr lang="nl-NL" smtClean="0">
                <a:solidFill>
                  <a:prstClr val="black"/>
                </a:solidFill>
              </a:rPr>
              <a:t> &gt;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1873796" y="6120000"/>
            <a:ext cx="48584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 baseline="0">
                <a:solidFill>
                  <a:schemeClr val="accent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EE801C"/>
                </a:solidFill>
                <a:latin typeface="Arial"/>
              </a:rPr>
              <a:t>Cycling mobility in the Netherlands</a:t>
            </a:r>
            <a:endParaRPr lang="nl-NL" dirty="0">
              <a:solidFill>
                <a:srgbClr val="EE801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090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marL="0" indent="0" algn="l" defTabSz="914353" rtl="0" eaLnBrk="1" latinLnBrk="0" hangingPunct="1">
        <a:lnSpc>
          <a:spcPts val="4500"/>
        </a:lnSpc>
        <a:spcBef>
          <a:spcPct val="0"/>
        </a:spcBef>
        <a:buNone/>
        <a:tabLst/>
        <a:defRPr sz="3900" i="1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indent="0" algn="l" defTabSz="914353" rtl="0" eaLnBrk="1" latinLnBrk="0" hangingPunct="1">
        <a:lnSpc>
          <a:spcPts val="3900"/>
        </a:lnSpc>
        <a:spcBef>
          <a:spcPts val="0"/>
        </a:spcBef>
        <a:buFont typeface="Arial" pitchFamily="34" charset="0"/>
        <a:buNone/>
        <a:tabLst/>
        <a:defRPr sz="2700" b="0" kern="0" spc="10" baseline="0">
          <a:solidFill>
            <a:schemeClr val="tx2"/>
          </a:solidFill>
          <a:latin typeface="Arial" pitchFamily="34" charset="0"/>
          <a:ea typeface="+mn-ea"/>
          <a:cs typeface="+mn-cs"/>
        </a:defRPr>
      </a:lvl1pPr>
      <a:lvl2pPr marL="323833" indent="-323833" algn="l" defTabSz="914353" rtl="0" eaLnBrk="1" latinLnBrk="0" hangingPunct="1">
        <a:lnSpc>
          <a:spcPts val="3900"/>
        </a:lnSpc>
        <a:spcBef>
          <a:spcPts val="0"/>
        </a:spcBef>
        <a:buClr>
          <a:schemeClr val="accent1"/>
        </a:buClr>
        <a:buFont typeface="Arial" pitchFamily="34" charset="0"/>
        <a:buChar char="&gt;"/>
        <a:tabLst/>
        <a:defRPr sz="2700" kern="0" spc="10" baseline="0">
          <a:solidFill>
            <a:schemeClr val="tx2"/>
          </a:solidFill>
          <a:latin typeface="Arial" pitchFamily="34" charset="0"/>
          <a:ea typeface="+mn-ea"/>
          <a:cs typeface="+mn-cs"/>
        </a:defRPr>
      </a:lvl2pPr>
      <a:lvl3pPr marL="647967" indent="-323984" algn="l" defTabSz="914353" rtl="0" eaLnBrk="1" latinLnBrk="0" hangingPunct="1">
        <a:lnSpc>
          <a:spcPts val="3900"/>
        </a:lnSpc>
        <a:spcBef>
          <a:spcPts val="0"/>
        </a:spcBef>
        <a:buFont typeface="Arial" pitchFamily="34" charset="0"/>
        <a:buChar char="&gt;"/>
        <a:tabLst/>
        <a:defRPr sz="2700" kern="0" spc="10" baseline="0">
          <a:solidFill>
            <a:schemeClr val="tx2"/>
          </a:solidFill>
          <a:latin typeface="Arial" pitchFamily="34" charset="0"/>
          <a:ea typeface="+mn-ea"/>
          <a:cs typeface="+mn-cs"/>
        </a:defRPr>
      </a:lvl3pPr>
      <a:lvl4pPr marL="935952" indent="-215989" algn="l" defTabSz="914353" rtl="0" eaLnBrk="1" latinLnBrk="0" hangingPunct="1">
        <a:lnSpc>
          <a:spcPts val="3900"/>
        </a:lnSpc>
        <a:spcBef>
          <a:spcPts val="0"/>
        </a:spcBef>
        <a:buFont typeface="Arial" pitchFamily="34" charset="0"/>
        <a:buChar char="-"/>
        <a:tabLst/>
        <a:defRPr sz="2700" kern="0" spc="10" baseline="0">
          <a:solidFill>
            <a:schemeClr val="tx2"/>
          </a:solidFill>
          <a:latin typeface="Arial" pitchFamily="34" charset="0"/>
          <a:ea typeface="+mn-ea"/>
          <a:cs typeface="+mn-cs"/>
        </a:defRPr>
      </a:lvl4pPr>
      <a:lvl5pPr marL="1151941" indent="-215989" algn="l" defTabSz="914353" rtl="0" eaLnBrk="1" latinLnBrk="0" hangingPunct="1">
        <a:lnSpc>
          <a:spcPts val="3900"/>
        </a:lnSpc>
        <a:spcBef>
          <a:spcPts val="0"/>
        </a:spcBef>
        <a:buFont typeface="Arial" pitchFamily="34" charset="0"/>
        <a:buChar char="-"/>
        <a:tabLst/>
        <a:defRPr sz="2700" kern="0" spc="10" baseline="0">
          <a:solidFill>
            <a:schemeClr val="tx2"/>
          </a:solidFill>
          <a:latin typeface="Arial" pitchFamily="34" charset="0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68313" y="525463"/>
            <a:ext cx="8135937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996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68313" y="1522413"/>
            <a:ext cx="8135937" cy="4354512"/>
          </a:xfrm>
          <a:prstGeom prst="rect">
            <a:avLst/>
          </a:prstGeom>
        </p:spPr>
        <p:txBody>
          <a:bodyPr vert="horz" lIns="71996" tIns="45718" rIns="91435" bIns="45718" rtlCol="0">
            <a:no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  <a:p>
            <a:pPr lvl="4"/>
            <a:endParaRPr lang="nl-NL" noProof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177925" y="6119813"/>
            <a:ext cx="654050" cy="360362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900"/>
            </a:lvl1pPr>
          </a:lstStyle>
          <a:p>
            <a:pPr algn="l" eaLnBrk="1" hangingPunct="1">
              <a:spcBef>
                <a:spcPct val="0"/>
              </a:spcBef>
              <a:defRPr/>
            </a:pPr>
            <a:endParaRPr lang="nl-NL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751" y="6119813"/>
            <a:ext cx="647700" cy="360362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900" smtClean="0">
                <a:latin typeface="+mn-lt"/>
              </a:defRPr>
            </a:lvl1pPr>
          </a:lstStyle>
          <a:p>
            <a:pPr algn="l" eaLnBrk="1" hangingPunct="1">
              <a:spcBef>
                <a:spcPct val="0"/>
              </a:spcBef>
              <a:defRPr/>
            </a:pPr>
            <a:fld id="{C9F1386F-8FFC-41A3-B1C5-CFEA1914C702}" type="slidenum">
              <a:rPr lang="nl-NL">
                <a:solidFill>
                  <a:prstClr val="black"/>
                </a:solidFill>
                <a:cs typeface="Arial" charset="0"/>
              </a:rPr>
              <a:pPr algn="l" eaLnBrk="1" hangingPunct="1">
                <a:spcBef>
                  <a:spcPct val="0"/>
                </a:spcBef>
                <a:defRPr/>
              </a:pPr>
              <a:t>‹nr.›</a:t>
            </a:fld>
            <a:endParaRPr lang="nl-NL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1873250" y="6119813"/>
            <a:ext cx="4859338" cy="3603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 baseline="0">
                <a:solidFill>
                  <a:schemeClr val="accent1"/>
                </a:solidFill>
              </a:defRPr>
            </a:lvl1pPr>
          </a:lstStyle>
          <a:p>
            <a:pPr eaLnBrk="1" hangingPunct="1">
              <a:spcBef>
                <a:spcPct val="0"/>
              </a:spcBef>
              <a:defRPr/>
            </a:pPr>
            <a:endParaRPr lang="nl-NL">
              <a:solidFill>
                <a:srgbClr val="EE801C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96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rtl="0" fontAlgn="base">
        <a:lnSpc>
          <a:spcPts val="4500"/>
        </a:lnSpc>
        <a:spcBef>
          <a:spcPct val="0"/>
        </a:spcBef>
        <a:spcAft>
          <a:spcPct val="0"/>
        </a:spcAft>
        <a:defRPr sz="3900" i="1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lnSpc>
          <a:spcPts val="4500"/>
        </a:lnSpc>
        <a:spcBef>
          <a:spcPct val="0"/>
        </a:spcBef>
        <a:spcAft>
          <a:spcPct val="0"/>
        </a:spcAft>
        <a:defRPr sz="3900" i="1">
          <a:solidFill>
            <a:schemeClr val="tx1"/>
          </a:solidFill>
          <a:latin typeface="Arial" charset="0"/>
        </a:defRPr>
      </a:lvl2pPr>
      <a:lvl3pPr algn="l" rtl="0" fontAlgn="base">
        <a:lnSpc>
          <a:spcPts val="4500"/>
        </a:lnSpc>
        <a:spcBef>
          <a:spcPct val="0"/>
        </a:spcBef>
        <a:spcAft>
          <a:spcPct val="0"/>
        </a:spcAft>
        <a:defRPr sz="3900" i="1">
          <a:solidFill>
            <a:schemeClr val="tx1"/>
          </a:solidFill>
          <a:latin typeface="Arial" charset="0"/>
        </a:defRPr>
      </a:lvl3pPr>
      <a:lvl4pPr algn="l" rtl="0" fontAlgn="base">
        <a:lnSpc>
          <a:spcPts val="4500"/>
        </a:lnSpc>
        <a:spcBef>
          <a:spcPct val="0"/>
        </a:spcBef>
        <a:spcAft>
          <a:spcPct val="0"/>
        </a:spcAft>
        <a:defRPr sz="3900" i="1">
          <a:solidFill>
            <a:schemeClr val="tx1"/>
          </a:solidFill>
          <a:latin typeface="Arial" charset="0"/>
        </a:defRPr>
      </a:lvl4pPr>
      <a:lvl5pPr algn="l" rtl="0" fontAlgn="base">
        <a:lnSpc>
          <a:spcPts val="4500"/>
        </a:lnSpc>
        <a:spcBef>
          <a:spcPct val="0"/>
        </a:spcBef>
        <a:spcAft>
          <a:spcPct val="0"/>
        </a:spcAft>
        <a:defRPr sz="3900" i="1">
          <a:solidFill>
            <a:schemeClr val="tx1"/>
          </a:solidFill>
          <a:latin typeface="Arial" charset="0"/>
        </a:defRPr>
      </a:lvl5pPr>
      <a:lvl6pPr marL="457177" algn="l" rtl="0" fontAlgn="base">
        <a:lnSpc>
          <a:spcPts val="4500"/>
        </a:lnSpc>
        <a:spcBef>
          <a:spcPct val="0"/>
        </a:spcBef>
        <a:spcAft>
          <a:spcPct val="0"/>
        </a:spcAft>
        <a:defRPr sz="3900" i="1">
          <a:solidFill>
            <a:schemeClr val="tx1"/>
          </a:solidFill>
          <a:latin typeface="Arial" charset="0"/>
        </a:defRPr>
      </a:lvl6pPr>
      <a:lvl7pPr marL="914353" algn="l" rtl="0" fontAlgn="base">
        <a:lnSpc>
          <a:spcPts val="4500"/>
        </a:lnSpc>
        <a:spcBef>
          <a:spcPct val="0"/>
        </a:spcBef>
        <a:spcAft>
          <a:spcPct val="0"/>
        </a:spcAft>
        <a:defRPr sz="3900" i="1">
          <a:solidFill>
            <a:schemeClr val="tx1"/>
          </a:solidFill>
          <a:latin typeface="Arial" charset="0"/>
        </a:defRPr>
      </a:lvl7pPr>
      <a:lvl8pPr marL="1371530" algn="l" rtl="0" fontAlgn="base">
        <a:lnSpc>
          <a:spcPts val="4500"/>
        </a:lnSpc>
        <a:spcBef>
          <a:spcPct val="0"/>
        </a:spcBef>
        <a:spcAft>
          <a:spcPct val="0"/>
        </a:spcAft>
        <a:defRPr sz="3900" i="1">
          <a:solidFill>
            <a:schemeClr val="tx1"/>
          </a:solidFill>
          <a:latin typeface="Arial" charset="0"/>
        </a:defRPr>
      </a:lvl8pPr>
      <a:lvl9pPr marL="1828706" algn="l" rtl="0" fontAlgn="base">
        <a:lnSpc>
          <a:spcPts val="4500"/>
        </a:lnSpc>
        <a:spcBef>
          <a:spcPct val="0"/>
        </a:spcBef>
        <a:spcAft>
          <a:spcPct val="0"/>
        </a:spcAft>
        <a:defRPr sz="3900" i="1">
          <a:solidFill>
            <a:schemeClr val="tx1"/>
          </a:solidFill>
          <a:latin typeface="Arial" charset="0"/>
        </a:defRPr>
      </a:lvl9pPr>
    </p:titleStyle>
    <p:bodyStyle>
      <a:lvl1pPr algn="l" rtl="0" fontAlgn="base">
        <a:lnSpc>
          <a:spcPts val="3900"/>
        </a:lnSpc>
        <a:spcBef>
          <a:spcPct val="0"/>
        </a:spcBef>
        <a:spcAft>
          <a:spcPct val="0"/>
        </a:spcAft>
        <a:buFont typeface="Arial" charset="0"/>
        <a:defRPr sz="2700" spc="10">
          <a:solidFill>
            <a:schemeClr val="tx2"/>
          </a:solidFill>
          <a:latin typeface="Arial" pitchFamily="34" charset="0"/>
          <a:ea typeface="+mn-ea"/>
          <a:cs typeface="+mn-cs"/>
        </a:defRPr>
      </a:lvl1pPr>
      <a:lvl2pPr marL="323833" indent="-323833" algn="l" rtl="0" fontAlgn="base">
        <a:lnSpc>
          <a:spcPts val="3900"/>
        </a:lnSpc>
        <a:spcBef>
          <a:spcPct val="0"/>
        </a:spcBef>
        <a:spcAft>
          <a:spcPct val="0"/>
        </a:spcAft>
        <a:buClr>
          <a:schemeClr val="accent1"/>
        </a:buClr>
        <a:buFont typeface="Arial" charset="0"/>
        <a:buChar char="&gt;"/>
        <a:defRPr sz="2700" spc="10">
          <a:solidFill>
            <a:schemeClr val="tx2"/>
          </a:solidFill>
          <a:latin typeface="Arial" pitchFamily="34" charset="0"/>
          <a:ea typeface="+mn-ea"/>
          <a:cs typeface="+mn-cs"/>
        </a:defRPr>
      </a:lvl2pPr>
      <a:lvl3pPr marL="647667" indent="-323833" algn="l" rtl="0" fontAlgn="base">
        <a:lnSpc>
          <a:spcPts val="3900"/>
        </a:lnSpc>
        <a:spcBef>
          <a:spcPct val="0"/>
        </a:spcBef>
        <a:spcAft>
          <a:spcPct val="0"/>
        </a:spcAft>
        <a:buFont typeface="Arial" charset="0"/>
        <a:buChar char="&gt;"/>
        <a:defRPr sz="2700" spc="10">
          <a:solidFill>
            <a:schemeClr val="tx2"/>
          </a:solidFill>
          <a:latin typeface="Arial" pitchFamily="34" charset="0"/>
          <a:ea typeface="+mn-ea"/>
          <a:cs typeface="+mn-cs"/>
        </a:defRPr>
      </a:lvl3pPr>
      <a:lvl4pPr marL="934990" indent="-215889" algn="l" rtl="0" fontAlgn="base">
        <a:lnSpc>
          <a:spcPts val="3900"/>
        </a:lnSpc>
        <a:spcBef>
          <a:spcPct val="0"/>
        </a:spcBef>
        <a:spcAft>
          <a:spcPct val="0"/>
        </a:spcAft>
        <a:buFont typeface="Arial" charset="0"/>
        <a:buChar char="-"/>
        <a:defRPr sz="2700" spc="10">
          <a:solidFill>
            <a:schemeClr val="tx2"/>
          </a:solidFill>
          <a:latin typeface="Arial" pitchFamily="34" charset="0"/>
          <a:ea typeface="+mn-ea"/>
          <a:cs typeface="+mn-cs"/>
        </a:defRPr>
      </a:lvl4pPr>
      <a:lvl5pPr marL="1150879" indent="-215889" algn="l" rtl="0" fontAlgn="base">
        <a:lnSpc>
          <a:spcPts val="3900"/>
        </a:lnSpc>
        <a:spcBef>
          <a:spcPct val="0"/>
        </a:spcBef>
        <a:spcAft>
          <a:spcPct val="0"/>
        </a:spcAft>
        <a:buFont typeface="Arial" charset="0"/>
        <a:buChar char="-"/>
        <a:defRPr sz="2700" spc="10">
          <a:solidFill>
            <a:schemeClr val="tx2"/>
          </a:solidFill>
          <a:latin typeface="Arial" pitchFamily="34" charset="0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68313" y="525463"/>
            <a:ext cx="8135937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996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68313" y="1522413"/>
            <a:ext cx="8135937" cy="4354512"/>
          </a:xfrm>
          <a:prstGeom prst="rect">
            <a:avLst/>
          </a:prstGeom>
        </p:spPr>
        <p:txBody>
          <a:bodyPr vert="horz" lIns="71996" tIns="45718" rIns="91435" bIns="45718" rtlCol="0">
            <a:no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  <a:p>
            <a:pPr lvl="4"/>
            <a:endParaRPr lang="nl-NL" noProof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177925" y="6119813"/>
            <a:ext cx="654050" cy="360362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900"/>
            </a:lvl1pPr>
          </a:lstStyle>
          <a:p>
            <a:pPr algn="l" eaLnBrk="1" hangingPunct="1">
              <a:spcBef>
                <a:spcPct val="0"/>
              </a:spcBef>
              <a:defRPr/>
            </a:pPr>
            <a:endParaRPr lang="nl-NL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751" y="6119813"/>
            <a:ext cx="647700" cy="360362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900" smtClean="0">
                <a:latin typeface="+mn-lt"/>
              </a:defRPr>
            </a:lvl1pPr>
          </a:lstStyle>
          <a:p>
            <a:pPr algn="l" eaLnBrk="1" hangingPunct="1">
              <a:spcBef>
                <a:spcPct val="0"/>
              </a:spcBef>
              <a:defRPr/>
            </a:pPr>
            <a:fld id="{C9F1386F-8FFC-41A3-B1C5-CFEA1914C702}" type="slidenum">
              <a:rPr lang="nl-NL">
                <a:solidFill>
                  <a:prstClr val="black"/>
                </a:solidFill>
                <a:cs typeface="Arial" charset="0"/>
              </a:rPr>
              <a:pPr algn="l" eaLnBrk="1" hangingPunct="1">
                <a:spcBef>
                  <a:spcPct val="0"/>
                </a:spcBef>
                <a:defRPr/>
              </a:pPr>
              <a:t>‹nr.›</a:t>
            </a:fld>
            <a:endParaRPr lang="nl-NL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1873250" y="6119813"/>
            <a:ext cx="4859338" cy="3603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 baseline="0">
                <a:solidFill>
                  <a:schemeClr val="accent1"/>
                </a:solidFill>
              </a:defRPr>
            </a:lvl1pPr>
          </a:lstStyle>
          <a:p>
            <a:pPr eaLnBrk="1" hangingPunct="1">
              <a:spcBef>
                <a:spcPct val="0"/>
              </a:spcBef>
              <a:defRPr/>
            </a:pPr>
            <a:endParaRPr lang="nl-NL">
              <a:solidFill>
                <a:srgbClr val="EE801C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rtl="0" fontAlgn="base">
        <a:lnSpc>
          <a:spcPts val="4500"/>
        </a:lnSpc>
        <a:spcBef>
          <a:spcPct val="0"/>
        </a:spcBef>
        <a:spcAft>
          <a:spcPct val="0"/>
        </a:spcAft>
        <a:defRPr sz="3900" i="1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lnSpc>
          <a:spcPts val="4500"/>
        </a:lnSpc>
        <a:spcBef>
          <a:spcPct val="0"/>
        </a:spcBef>
        <a:spcAft>
          <a:spcPct val="0"/>
        </a:spcAft>
        <a:defRPr sz="3900" i="1">
          <a:solidFill>
            <a:schemeClr val="tx1"/>
          </a:solidFill>
          <a:latin typeface="Arial" charset="0"/>
        </a:defRPr>
      </a:lvl2pPr>
      <a:lvl3pPr algn="l" rtl="0" fontAlgn="base">
        <a:lnSpc>
          <a:spcPts val="4500"/>
        </a:lnSpc>
        <a:spcBef>
          <a:spcPct val="0"/>
        </a:spcBef>
        <a:spcAft>
          <a:spcPct val="0"/>
        </a:spcAft>
        <a:defRPr sz="3900" i="1">
          <a:solidFill>
            <a:schemeClr val="tx1"/>
          </a:solidFill>
          <a:latin typeface="Arial" charset="0"/>
        </a:defRPr>
      </a:lvl3pPr>
      <a:lvl4pPr algn="l" rtl="0" fontAlgn="base">
        <a:lnSpc>
          <a:spcPts val="4500"/>
        </a:lnSpc>
        <a:spcBef>
          <a:spcPct val="0"/>
        </a:spcBef>
        <a:spcAft>
          <a:spcPct val="0"/>
        </a:spcAft>
        <a:defRPr sz="3900" i="1">
          <a:solidFill>
            <a:schemeClr val="tx1"/>
          </a:solidFill>
          <a:latin typeface="Arial" charset="0"/>
        </a:defRPr>
      </a:lvl4pPr>
      <a:lvl5pPr algn="l" rtl="0" fontAlgn="base">
        <a:lnSpc>
          <a:spcPts val="4500"/>
        </a:lnSpc>
        <a:spcBef>
          <a:spcPct val="0"/>
        </a:spcBef>
        <a:spcAft>
          <a:spcPct val="0"/>
        </a:spcAft>
        <a:defRPr sz="3900" i="1">
          <a:solidFill>
            <a:schemeClr val="tx1"/>
          </a:solidFill>
          <a:latin typeface="Arial" charset="0"/>
        </a:defRPr>
      </a:lvl5pPr>
      <a:lvl6pPr marL="457177" algn="l" rtl="0" fontAlgn="base">
        <a:lnSpc>
          <a:spcPts val="4500"/>
        </a:lnSpc>
        <a:spcBef>
          <a:spcPct val="0"/>
        </a:spcBef>
        <a:spcAft>
          <a:spcPct val="0"/>
        </a:spcAft>
        <a:defRPr sz="3900" i="1">
          <a:solidFill>
            <a:schemeClr val="tx1"/>
          </a:solidFill>
          <a:latin typeface="Arial" charset="0"/>
        </a:defRPr>
      </a:lvl6pPr>
      <a:lvl7pPr marL="914353" algn="l" rtl="0" fontAlgn="base">
        <a:lnSpc>
          <a:spcPts val="4500"/>
        </a:lnSpc>
        <a:spcBef>
          <a:spcPct val="0"/>
        </a:spcBef>
        <a:spcAft>
          <a:spcPct val="0"/>
        </a:spcAft>
        <a:defRPr sz="3900" i="1">
          <a:solidFill>
            <a:schemeClr val="tx1"/>
          </a:solidFill>
          <a:latin typeface="Arial" charset="0"/>
        </a:defRPr>
      </a:lvl7pPr>
      <a:lvl8pPr marL="1371530" algn="l" rtl="0" fontAlgn="base">
        <a:lnSpc>
          <a:spcPts val="4500"/>
        </a:lnSpc>
        <a:spcBef>
          <a:spcPct val="0"/>
        </a:spcBef>
        <a:spcAft>
          <a:spcPct val="0"/>
        </a:spcAft>
        <a:defRPr sz="3900" i="1">
          <a:solidFill>
            <a:schemeClr val="tx1"/>
          </a:solidFill>
          <a:latin typeface="Arial" charset="0"/>
        </a:defRPr>
      </a:lvl8pPr>
      <a:lvl9pPr marL="1828706" algn="l" rtl="0" fontAlgn="base">
        <a:lnSpc>
          <a:spcPts val="4500"/>
        </a:lnSpc>
        <a:spcBef>
          <a:spcPct val="0"/>
        </a:spcBef>
        <a:spcAft>
          <a:spcPct val="0"/>
        </a:spcAft>
        <a:defRPr sz="3900" i="1">
          <a:solidFill>
            <a:schemeClr val="tx1"/>
          </a:solidFill>
          <a:latin typeface="Arial" charset="0"/>
        </a:defRPr>
      </a:lvl9pPr>
    </p:titleStyle>
    <p:bodyStyle>
      <a:lvl1pPr algn="l" rtl="0" fontAlgn="base">
        <a:lnSpc>
          <a:spcPts val="3900"/>
        </a:lnSpc>
        <a:spcBef>
          <a:spcPct val="0"/>
        </a:spcBef>
        <a:spcAft>
          <a:spcPct val="0"/>
        </a:spcAft>
        <a:buFont typeface="Arial" charset="0"/>
        <a:defRPr sz="2700" spc="10">
          <a:solidFill>
            <a:schemeClr val="tx2"/>
          </a:solidFill>
          <a:latin typeface="Arial" pitchFamily="34" charset="0"/>
          <a:ea typeface="+mn-ea"/>
          <a:cs typeface="+mn-cs"/>
        </a:defRPr>
      </a:lvl1pPr>
      <a:lvl2pPr marL="323833" indent="-323833" algn="l" rtl="0" fontAlgn="base">
        <a:lnSpc>
          <a:spcPts val="3900"/>
        </a:lnSpc>
        <a:spcBef>
          <a:spcPct val="0"/>
        </a:spcBef>
        <a:spcAft>
          <a:spcPct val="0"/>
        </a:spcAft>
        <a:buClr>
          <a:schemeClr val="accent1"/>
        </a:buClr>
        <a:buFont typeface="Arial" charset="0"/>
        <a:buChar char="&gt;"/>
        <a:defRPr sz="2700" spc="10">
          <a:solidFill>
            <a:schemeClr val="tx2"/>
          </a:solidFill>
          <a:latin typeface="Arial" pitchFamily="34" charset="0"/>
          <a:ea typeface="+mn-ea"/>
          <a:cs typeface="+mn-cs"/>
        </a:defRPr>
      </a:lvl2pPr>
      <a:lvl3pPr marL="647667" indent="-323833" algn="l" rtl="0" fontAlgn="base">
        <a:lnSpc>
          <a:spcPts val="3900"/>
        </a:lnSpc>
        <a:spcBef>
          <a:spcPct val="0"/>
        </a:spcBef>
        <a:spcAft>
          <a:spcPct val="0"/>
        </a:spcAft>
        <a:buFont typeface="Arial" charset="0"/>
        <a:buChar char="&gt;"/>
        <a:defRPr sz="2700" spc="10">
          <a:solidFill>
            <a:schemeClr val="tx2"/>
          </a:solidFill>
          <a:latin typeface="Arial" pitchFamily="34" charset="0"/>
          <a:ea typeface="+mn-ea"/>
          <a:cs typeface="+mn-cs"/>
        </a:defRPr>
      </a:lvl3pPr>
      <a:lvl4pPr marL="934990" indent="-215889" algn="l" rtl="0" fontAlgn="base">
        <a:lnSpc>
          <a:spcPts val="3900"/>
        </a:lnSpc>
        <a:spcBef>
          <a:spcPct val="0"/>
        </a:spcBef>
        <a:spcAft>
          <a:spcPct val="0"/>
        </a:spcAft>
        <a:buFont typeface="Arial" charset="0"/>
        <a:buChar char="-"/>
        <a:defRPr sz="2700" spc="10">
          <a:solidFill>
            <a:schemeClr val="tx2"/>
          </a:solidFill>
          <a:latin typeface="Arial" pitchFamily="34" charset="0"/>
          <a:ea typeface="+mn-ea"/>
          <a:cs typeface="+mn-cs"/>
        </a:defRPr>
      </a:lvl4pPr>
      <a:lvl5pPr marL="1150879" indent="-215889" algn="l" rtl="0" fontAlgn="base">
        <a:lnSpc>
          <a:spcPts val="3900"/>
        </a:lnSpc>
        <a:spcBef>
          <a:spcPct val="0"/>
        </a:spcBef>
        <a:spcAft>
          <a:spcPct val="0"/>
        </a:spcAft>
        <a:buFont typeface="Arial" charset="0"/>
        <a:buChar char="-"/>
        <a:defRPr sz="2700" spc="10">
          <a:solidFill>
            <a:schemeClr val="tx2"/>
          </a:solidFill>
          <a:latin typeface="Arial" pitchFamily="34" charset="0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itchFamily="28" charset="-128"/>
              </a:defRPr>
            </a:lvl1pPr>
          </a:lstStyle>
          <a:p>
            <a:pPr algn="l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28" charset="-128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itchFamily="28" charset="-128"/>
              </a:defRPr>
            </a:lvl1pPr>
          </a:lstStyle>
          <a:p>
            <a:pPr>
              <a:spcBef>
                <a:spcPct val="0"/>
              </a:spcBef>
              <a:defRPr/>
            </a:pPr>
            <a:fld id="{070A3608-D926-4A1F-9035-BD908382F858}" type="slidenum">
              <a:rPr lang="en-US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4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eaLnBrk="1" hangingPunct="1">
              <a:spcBef>
                <a:spcPct val="0"/>
              </a:spcBef>
            </a:pPr>
            <a:endParaRPr lang="nl-NL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>
              <a:spcBef>
                <a:spcPct val="0"/>
              </a:spcBef>
            </a:pPr>
            <a:endParaRPr lang="nl-NL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spcBef>
                <a:spcPct val="0"/>
              </a:spcBef>
            </a:pPr>
            <a:fld id="{30A69706-E169-4392-B0F4-0C4337E367AE}" type="slidenum">
              <a:rPr lang="nl-NL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‹nr.›</a:t>
            </a:fld>
            <a:endParaRPr 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0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E40037F8-30E2-DB4C-B31E-FBA7B435C1F7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08-09-16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10A9199-B89D-0D45-A2D2-8A77951EECAA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46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6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VC_PP_01.jpg"/>
          <p:cNvPicPr>
            <a:picLocks noChangeAspect="1"/>
          </p:cNvPicPr>
          <p:nvPr/>
        </p:nvPicPr>
        <p:blipFill rotWithShape="1">
          <a:blip r:embed="rId3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7000"/>
            <a:ext cx="6096000" cy="609600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323528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nl-NL" b="1" dirty="0" err="1" smtClean="0">
                <a:solidFill>
                  <a:srgbClr val="C00000"/>
                </a:solidFill>
              </a:rPr>
              <a:t>Rijnwaalpad</a:t>
            </a:r>
            <a:r>
              <a:rPr lang="nl-NL" b="1" dirty="0" smtClean="0">
                <a:solidFill>
                  <a:srgbClr val="C00000"/>
                </a:solidFill>
              </a:rPr>
              <a:t>							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323528" y="5517232"/>
            <a:ext cx="35283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14th of september, 2016</a:t>
            </a:r>
            <a:endParaRPr lang="nl-NL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32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1024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10244" name="Picture 2" descr="K:\5 - Sector Mobiliteit\5105 Regionaal fietsnetwerk\5105.003 - Snelfietsroute Arnhem-Zevenaar (SvD)\Bestuurlijke overleggen\BO 21 januari 2010\Bestuurders met intentieverklaring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86959"/>
            <a:ext cx="9258870" cy="694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VC_PP_01.jpg"/>
          <p:cNvPicPr>
            <a:picLocks noChangeAspect="1"/>
          </p:cNvPicPr>
          <p:nvPr/>
        </p:nvPicPr>
        <p:blipFill rotWithShape="1">
          <a:blip r:embed="rId4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609600" y="188640"/>
            <a:ext cx="8229600" cy="138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kern="0" dirty="0" smtClean="0">
                <a:solidFill>
                  <a:srgbClr val="C00000"/>
                </a:solidFill>
              </a:rPr>
              <a:t>Step 4: political support</a:t>
            </a:r>
            <a:endParaRPr lang="en-US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5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723" cy="515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 descr="VC_PP_01.jpg"/>
          <p:cNvPicPr>
            <a:picLocks noChangeAspect="1"/>
          </p:cNvPicPr>
          <p:nvPr/>
        </p:nvPicPr>
        <p:blipFill rotWithShape="1">
          <a:blip r:embed="rId4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107504" y="52920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b="1" kern="0" dirty="0" smtClean="0">
                <a:solidFill>
                  <a:srgbClr val="C00000"/>
                </a:solidFill>
              </a:rPr>
              <a:t>Together with the municipalities</a:t>
            </a:r>
            <a:endParaRPr lang="en-US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613" y="1669457"/>
            <a:ext cx="4860032" cy="455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 err="1" smtClean="0">
                <a:solidFill>
                  <a:srgbClr val="C00000"/>
                </a:solidFill>
              </a:rPr>
              <a:t>Rijnwaalpad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17 km long;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€ 17 mln. </a:t>
            </a:r>
            <a:r>
              <a:rPr lang="nl-NL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Including 2 tunnels, 1 bridge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4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municipalities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New Bike paths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Use of existing roads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Connecting attraction points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Integration with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    public transport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nl-NL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nl-NL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nl-NL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nl-NL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Afbeelding 8" descr="VC_PP_01.jpg"/>
          <p:cNvPicPr>
            <a:picLocks noChangeAspect="1"/>
          </p:cNvPicPr>
          <p:nvPr/>
        </p:nvPicPr>
        <p:blipFill rotWithShape="1">
          <a:blip r:embed="rId3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8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22"/>
            <a:ext cx="9144002" cy="604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VC_PP_01.jpg"/>
          <p:cNvPicPr>
            <a:picLocks noChangeAspect="1"/>
          </p:cNvPicPr>
          <p:nvPr/>
        </p:nvPicPr>
        <p:blipFill rotWithShape="1">
          <a:blip r:embed="rId4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107504" y="4253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b="1" kern="0" dirty="0" smtClean="0">
                <a:solidFill>
                  <a:srgbClr val="C00000"/>
                </a:solidFill>
              </a:rPr>
              <a:t>Waalbridge</a:t>
            </a:r>
            <a:endParaRPr lang="en-US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35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2" descr="K:\5 - Sector Mobiliteit\5105 Regionaal fietsnetwerk\Foto's\Voor en Na foto's\Nijmegen-Beuningen\Dennenstraat\Voor - 20120726_0054_Dennenstraat_Nijmeg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2" cy="609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107504" y="4253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b="1" kern="0" dirty="0" err="1" smtClean="0">
                <a:solidFill>
                  <a:srgbClr val="C00000"/>
                </a:solidFill>
              </a:rPr>
              <a:t>Before</a:t>
            </a:r>
            <a:endParaRPr lang="en-US" b="1" kern="0" dirty="0">
              <a:solidFill>
                <a:srgbClr val="C00000"/>
              </a:solidFill>
            </a:endParaRPr>
          </a:p>
        </p:txBody>
      </p:sp>
      <p:pic>
        <p:nvPicPr>
          <p:cNvPr id="6" name="Afbeelding 5" descr="VC_PP_01.jpg"/>
          <p:cNvPicPr>
            <a:picLocks noChangeAspect="1"/>
          </p:cNvPicPr>
          <p:nvPr/>
        </p:nvPicPr>
        <p:blipFill rotWithShape="1">
          <a:blip r:embed="rId4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7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5939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59396" name="Picture 2" descr="K:\5 - Sector Mobiliteit\5105 Regionaal fietsnetwerk\Foto's\Voor en Na foto's\Nijmegen-Beuningen\Dennenstraat\20140904_154535_Dennenstra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58"/>
            <a:ext cx="9181770" cy="612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107504" y="4253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b="1" kern="0" dirty="0" err="1" smtClean="0">
                <a:solidFill>
                  <a:srgbClr val="C00000"/>
                </a:solidFill>
              </a:rPr>
              <a:t>After</a:t>
            </a:r>
            <a:endParaRPr lang="en-US" b="1" kern="0" dirty="0">
              <a:solidFill>
                <a:srgbClr val="C00000"/>
              </a:solidFill>
            </a:endParaRPr>
          </a:p>
        </p:txBody>
      </p:sp>
      <p:pic>
        <p:nvPicPr>
          <p:cNvPr id="7" name="Afbeelding 6" descr="VC_PP_01.jpg"/>
          <p:cNvPicPr>
            <a:picLocks noChangeAspect="1"/>
          </p:cNvPicPr>
          <p:nvPr/>
        </p:nvPicPr>
        <p:blipFill rotWithShape="1">
          <a:blip r:embed="rId4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4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0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1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14" y="4523"/>
            <a:ext cx="9400028" cy="5287516"/>
          </a:xfrm>
          <a:prstGeom prst="rect">
            <a:avLst/>
          </a:prstGeom>
        </p:spPr>
      </p:pic>
      <p:pic>
        <p:nvPicPr>
          <p:cNvPr id="6" name="Afbeelding 5" descr="VC_PP_01.jpg"/>
          <p:cNvPicPr>
            <a:picLocks noChangeAspect="1"/>
          </p:cNvPicPr>
          <p:nvPr/>
        </p:nvPicPr>
        <p:blipFill rotWithShape="1">
          <a:blip r:embed="rId4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107504" y="52920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b="1" kern="0" dirty="0" err="1" smtClean="0">
                <a:solidFill>
                  <a:srgbClr val="C00000"/>
                </a:solidFill>
              </a:rPr>
              <a:t>Before</a:t>
            </a:r>
            <a:endParaRPr lang="en-US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1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280"/>
            <a:ext cx="9433048" cy="5306090"/>
          </a:xfrm>
          <a:prstGeom prst="rect">
            <a:avLst/>
          </a:prstGeom>
        </p:spPr>
      </p:pic>
      <p:pic>
        <p:nvPicPr>
          <p:cNvPr id="6" name="Afbeelding 5" descr="VC_PP_01.jpg"/>
          <p:cNvPicPr>
            <a:picLocks noChangeAspect="1"/>
          </p:cNvPicPr>
          <p:nvPr/>
        </p:nvPicPr>
        <p:blipFill rotWithShape="1">
          <a:blip r:embed="rId4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107504" y="52920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b="1" kern="0" dirty="0" err="1" smtClean="0">
                <a:solidFill>
                  <a:srgbClr val="C00000"/>
                </a:solidFill>
              </a:rPr>
              <a:t>After</a:t>
            </a:r>
            <a:endParaRPr lang="en-US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VC_PP_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" y="0"/>
            <a:ext cx="9144001" cy="6858000"/>
          </a:xfrm>
          <a:prstGeom prst="rect">
            <a:avLst/>
          </a:prstGeom>
        </p:spPr>
      </p:pic>
      <p:pic>
        <p:nvPicPr>
          <p:cNvPr id="4" name="09C7300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48" y="1124744"/>
            <a:ext cx="9131052" cy="5136668"/>
          </a:xfrm>
        </p:spPr>
      </p:pic>
    </p:spTree>
    <p:extLst>
      <p:ext uri="{BB962C8B-B14F-4D97-AF65-F5344CB8AC3E}">
        <p14:creationId xmlns:p14="http://schemas.microsoft.com/office/powerpoint/2010/main" val="229544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The </a:t>
            </a:r>
            <a:r>
              <a:rPr lang="en-US" b="1" dirty="0" smtClean="0">
                <a:solidFill>
                  <a:srgbClr val="C00000"/>
                </a:solidFill>
              </a:rPr>
              <a:t>challenge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 dirty="0" err="1" smtClean="0">
                <a:solidFill>
                  <a:schemeClr val="tx2">
                    <a:lumMod val="75000"/>
                  </a:schemeClr>
                </a:solidFill>
              </a:rPr>
              <a:t>Two</a:t>
            </a: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400" dirty="0" err="1" smtClean="0">
                <a:solidFill>
                  <a:schemeClr val="tx2">
                    <a:lumMod val="75000"/>
                  </a:schemeClr>
                </a:solidFill>
              </a:rPr>
              <a:t>seperate</a:t>
            </a: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400" dirty="0" err="1" smtClean="0">
                <a:solidFill>
                  <a:schemeClr val="tx2">
                    <a:lumMod val="75000"/>
                  </a:schemeClr>
                </a:solidFill>
              </a:rPr>
              <a:t>cities</a:t>
            </a: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 in 1950 (Arnhem en Nijmegen);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Rapid </a:t>
            </a:r>
            <a:r>
              <a:rPr lang="nl-NL" sz="2400" dirty="0" err="1" smtClean="0">
                <a:solidFill>
                  <a:schemeClr val="tx2">
                    <a:lumMod val="75000"/>
                  </a:schemeClr>
                </a:solidFill>
              </a:rPr>
              <a:t>urbanization</a:t>
            </a: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400" dirty="0" err="1" smtClean="0">
                <a:solidFill>
                  <a:schemeClr val="tx2">
                    <a:lumMod val="75000"/>
                  </a:schemeClr>
                </a:solidFill>
              </a:rPr>
              <a:t>since</a:t>
            </a: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An </a:t>
            </a:r>
            <a:r>
              <a:rPr lang="nl-NL" sz="2400" dirty="0" err="1" smtClean="0">
                <a:solidFill>
                  <a:schemeClr val="tx2">
                    <a:lumMod val="75000"/>
                  </a:schemeClr>
                </a:solidFill>
              </a:rPr>
              <a:t>urban</a:t>
            </a: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400" dirty="0" err="1" smtClean="0">
                <a:solidFill>
                  <a:schemeClr val="tx2">
                    <a:lumMod val="75000"/>
                  </a:schemeClr>
                </a:solidFill>
              </a:rPr>
              <a:t>region</a:t>
            </a: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 in 2016;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nl-NL" sz="2400" dirty="0" err="1" smtClean="0">
                <a:solidFill>
                  <a:schemeClr val="tx2">
                    <a:lumMod val="75000"/>
                  </a:schemeClr>
                </a:solidFill>
              </a:rPr>
              <a:t>Mobility</a:t>
            </a: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nl-NL" sz="2400" dirty="0" err="1" smtClean="0">
                <a:solidFill>
                  <a:schemeClr val="tx2">
                    <a:lumMod val="75000"/>
                  </a:schemeClr>
                </a:solidFill>
              </a:rPr>
              <a:t>Challenges</a:t>
            </a: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 on a regionale </a:t>
            </a:r>
            <a:r>
              <a:rPr lang="nl-NL" sz="2400" dirty="0" err="1" smtClean="0">
                <a:solidFill>
                  <a:schemeClr val="tx2">
                    <a:lumMod val="75000"/>
                  </a:schemeClr>
                </a:solidFill>
              </a:rPr>
              <a:t>scale</a:t>
            </a: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</a:p>
          <a:p>
            <a:endParaRPr lang="nl-NL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nl-NL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nl-NL" sz="24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l-NL" sz="2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Time </a:t>
            </a:r>
            <a:r>
              <a:rPr lang="nl-NL" sz="2400" dirty="0" err="1" smtClean="0">
                <a:solidFill>
                  <a:schemeClr val="tx2">
                    <a:lumMod val="75000"/>
                  </a:schemeClr>
                </a:solidFill>
              </a:rPr>
              <a:t>for</a:t>
            </a: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400" dirty="0" err="1" smtClean="0">
                <a:solidFill>
                  <a:schemeClr val="tx2">
                    <a:lumMod val="75000"/>
                  </a:schemeClr>
                </a:solidFill>
              </a:rPr>
              <a:t>cycle</a:t>
            </a: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 planning!</a:t>
            </a:r>
          </a:p>
          <a:p>
            <a:endParaRPr lang="nl-NL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nl-NL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PIJL-OMLAAG 5"/>
          <p:cNvSpPr/>
          <p:nvPr/>
        </p:nvSpPr>
        <p:spPr>
          <a:xfrm>
            <a:off x="1907704" y="3501008"/>
            <a:ext cx="792088" cy="1440160"/>
          </a:xfrm>
          <a:prstGeom prst="downArrow">
            <a:avLst/>
          </a:prstGeom>
          <a:solidFill>
            <a:schemeClr val="accent1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VC_PP_01.jpg"/>
          <p:cNvPicPr>
            <a:picLocks noChangeAspect="1"/>
          </p:cNvPicPr>
          <p:nvPr/>
        </p:nvPicPr>
        <p:blipFill rotWithShape="1">
          <a:blip r:embed="rId2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8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52550" y="-2823864"/>
            <a:ext cx="12191999" cy="9143999"/>
          </a:xfrm>
        </p:spPr>
      </p:pic>
      <p:sp>
        <p:nvSpPr>
          <p:cNvPr id="4" name="AutoShape 2" descr="Displaying IMG_05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 descr="VC_PP_01.jpg"/>
          <p:cNvPicPr>
            <a:picLocks noChangeAspect="1"/>
          </p:cNvPicPr>
          <p:nvPr/>
        </p:nvPicPr>
        <p:blipFill rotWithShape="1">
          <a:blip r:embed="rId4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107504" y="52920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b="1" kern="0" dirty="0" smtClean="0">
                <a:solidFill>
                  <a:srgbClr val="C00000"/>
                </a:solidFill>
              </a:rPr>
              <a:t>Multi-</a:t>
            </a:r>
            <a:r>
              <a:rPr lang="nl-NL" b="1" kern="0" dirty="0" err="1" smtClean="0">
                <a:solidFill>
                  <a:srgbClr val="C00000"/>
                </a:solidFill>
              </a:rPr>
              <a:t>use</a:t>
            </a:r>
            <a:endParaRPr lang="en-US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0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" y="-6187"/>
            <a:ext cx="9143960" cy="609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4" descr="VC_PP_01.jpg"/>
          <p:cNvPicPr>
            <a:picLocks noChangeAspect="1"/>
          </p:cNvPicPr>
          <p:nvPr/>
        </p:nvPicPr>
        <p:blipFill rotWithShape="1">
          <a:blip r:embed="rId4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107504" y="52920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b="1" kern="0" dirty="0" smtClean="0">
                <a:solidFill>
                  <a:srgbClr val="C00000"/>
                </a:solidFill>
              </a:rPr>
              <a:t>Crossing </a:t>
            </a:r>
            <a:r>
              <a:rPr lang="nl-NL" b="1" kern="0" dirty="0" err="1" smtClean="0">
                <a:solidFill>
                  <a:srgbClr val="C00000"/>
                </a:solidFill>
              </a:rPr>
              <a:t>the</a:t>
            </a:r>
            <a:r>
              <a:rPr lang="nl-NL" b="1" kern="0" dirty="0" smtClean="0">
                <a:solidFill>
                  <a:srgbClr val="C00000"/>
                </a:solidFill>
              </a:rPr>
              <a:t> Ring Road</a:t>
            </a:r>
            <a:endParaRPr lang="en-US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43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561" y="0"/>
            <a:ext cx="102877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4" descr="VC_PP_01.jpg"/>
          <p:cNvPicPr>
            <a:picLocks noChangeAspect="1"/>
          </p:cNvPicPr>
          <p:nvPr/>
        </p:nvPicPr>
        <p:blipFill rotWithShape="1">
          <a:blip r:embed="rId4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107504" y="52920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b="1" kern="0" dirty="0" smtClean="0">
                <a:solidFill>
                  <a:srgbClr val="C00000"/>
                </a:solidFill>
              </a:rPr>
              <a:t>Crossing </a:t>
            </a:r>
            <a:r>
              <a:rPr lang="nl-NL" b="1" kern="0" dirty="0" err="1" smtClean="0">
                <a:solidFill>
                  <a:srgbClr val="C00000"/>
                </a:solidFill>
              </a:rPr>
              <a:t>the</a:t>
            </a:r>
            <a:r>
              <a:rPr lang="nl-NL" b="1" kern="0" dirty="0" smtClean="0">
                <a:solidFill>
                  <a:srgbClr val="C00000"/>
                </a:solidFill>
              </a:rPr>
              <a:t> Ring Road</a:t>
            </a:r>
            <a:endParaRPr lang="en-US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0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K:\01-Programmas\4.0-Mobiliteit\6- Fiets\Communicatie\14. Foto's\Voor en Na foto's\RijnWaalpad\6a. Tunnel A15\Tunnel A15 1 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9"/>
            <a:ext cx="9423596" cy="628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VC_PP_01.jpg"/>
          <p:cNvPicPr>
            <a:picLocks noChangeAspect="1"/>
          </p:cNvPicPr>
          <p:nvPr/>
        </p:nvPicPr>
        <p:blipFill rotWithShape="1">
          <a:blip r:embed="rId4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107504" y="52920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b="1" kern="0" dirty="0" smtClean="0">
                <a:solidFill>
                  <a:srgbClr val="C00000"/>
                </a:solidFill>
              </a:rPr>
              <a:t>Highway tunnel [A15]</a:t>
            </a:r>
            <a:endParaRPr lang="en-US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6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4403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44036" name="Picture 2" descr="K:\5 - Sector Mobiliteit\5105 Regionaal fietsnetwerk\Foto's\2013 - 1209 Opening Fietstunnel onder A15\GV_0912_53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VC_PP_01.jpg"/>
          <p:cNvPicPr>
            <a:picLocks noChangeAspect="1"/>
          </p:cNvPicPr>
          <p:nvPr/>
        </p:nvPicPr>
        <p:blipFill rotWithShape="1">
          <a:blip r:embed="rId4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107504" y="52920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b="1" kern="0" dirty="0" smtClean="0">
                <a:solidFill>
                  <a:srgbClr val="C00000"/>
                </a:solidFill>
              </a:rPr>
              <a:t>Grand opening</a:t>
            </a:r>
            <a:endParaRPr lang="en-US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43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193"/>
            <a:ext cx="9177975" cy="624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fbeelding 2" descr="VC_PP_01.jpg"/>
          <p:cNvPicPr>
            <a:picLocks noChangeAspect="1"/>
          </p:cNvPicPr>
          <p:nvPr/>
        </p:nvPicPr>
        <p:blipFill rotWithShape="1">
          <a:blip r:embed="rId4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0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41"/>
            <a:ext cx="5051825" cy="378886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6144683" cy="460851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416" y="-116943"/>
            <a:ext cx="5580112" cy="418508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67" y="2004484"/>
            <a:ext cx="5790504" cy="4342878"/>
          </a:xfrm>
          <a:prstGeom prst="rect">
            <a:avLst/>
          </a:prstGeom>
        </p:spPr>
      </p:pic>
      <p:pic>
        <p:nvPicPr>
          <p:cNvPr id="6" name="Afbeelding 5" descr="VC_PP_01.jpg"/>
          <p:cNvPicPr>
            <a:picLocks noChangeAspect="1"/>
          </p:cNvPicPr>
          <p:nvPr/>
        </p:nvPicPr>
        <p:blipFill rotWithShape="1">
          <a:blip r:embed="rId7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1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0" y="0"/>
            <a:ext cx="9216569" cy="555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fbeelding 2" descr="VC_PP_01.jpg"/>
          <p:cNvPicPr>
            <a:picLocks noChangeAspect="1"/>
          </p:cNvPicPr>
          <p:nvPr/>
        </p:nvPicPr>
        <p:blipFill rotWithShape="1">
          <a:blip r:embed="rId4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5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188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fbeelding 2" descr="VC_PP_01.jpg"/>
          <p:cNvPicPr>
            <a:picLocks noChangeAspect="1"/>
          </p:cNvPicPr>
          <p:nvPr/>
        </p:nvPicPr>
        <p:blipFill rotWithShape="1">
          <a:blip r:embed="rId3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7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4" y="0"/>
            <a:ext cx="9190502" cy="5169187"/>
          </a:xfrm>
          <a:prstGeom prst="rect">
            <a:avLst/>
          </a:prstGeom>
        </p:spPr>
      </p:pic>
      <p:pic>
        <p:nvPicPr>
          <p:cNvPr id="3" name="Afbeelding 2" descr="VC_PP_01.jpg"/>
          <p:cNvPicPr>
            <a:picLocks noChangeAspect="1"/>
          </p:cNvPicPr>
          <p:nvPr/>
        </p:nvPicPr>
        <p:blipFill rotWithShape="1">
          <a:blip r:embed="rId4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 bwMode="auto">
          <a:xfrm>
            <a:off x="107504" y="52920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b="1" kern="0" dirty="0" err="1" smtClean="0">
                <a:solidFill>
                  <a:srgbClr val="C00000"/>
                </a:solidFill>
              </a:rPr>
              <a:t>High-tech</a:t>
            </a:r>
            <a:r>
              <a:rPr lang="nl-NL" b="1" kern="0" dirty="0" smtClean="0">
                <a:solidFill>
                  <a:srgbClr val="C00000"/>
                </a:solidFill>
              </a:rPr>
              <a:t> </a:t>
            </a:r>
            <a:r>
              <a:rPr lang="nl-NL" b="1" kern="0" dirty="0" err="1" smtClean="0">
                <a:solidFill>
                  <a:srgbClr val="C00000"/>
                </a:solidFill>
              </a:rPr>
              <a:t>wayfinding</a:t>
            </a:r>
            <a:endParaRPr lang="en-US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4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9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86"/>
            <a:ext cx="4571999" cy="685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92088" y="296864"/>
            <a:ext cx="6256337" cy="486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271" tIns="38136" rIns="76271" bIns="38136"/>
          <a:lstStyle/>
          <a:p>
            <a:pPr marL="441302" indent="-441302" defTabSz="719101">
              <a:lnSpc>
                <a:spcPct val="90000"/>
              </a:lnSpc>
              <a:buSzPct val="90000"/>
            </a:pPr>
            <a:r>
              <a:rPr lang="en-GB" sz="2300" b="1" dirty="0"/>
              <a:t>the City Region</a:t>
            </a:r>
          </a:p>
          <a:p>
            <a:pPr marL="441302" indent="-441302" defTabSz="719101">
              <a:lnSpc>
                <a:spcPct val="90000"/>
              </a:lnSpc>
              <a:buSzPct val="90000"/>
            </a:pPr>
            <a:endParaRPr lang="en-GB" sz="2200" dirty="0"/>
          </a:p>
          <a:p>
            <a:pPr marL="441302" indent="-441302" defTabSz="719101">
              <a:lnSpc>
                <a:spcPct val="90000"/>
              </a:lnSpc>
              <a:buSzPct val="90000"/>
            </a:pPr>
            <a:r>
              <a:rPr lang="en-GB" sz="2200" b="1" dirty="0"/>
              <a:t>1950</a:t>
            </a:r>
          </a:p>
          <a:p>
            <a:pPr marL="441302" indent="-441302" defTabSz="719101">
              <a:lnSpc>
                <a:spcPct val="90000"/>
              </a:lnSpc>
              <a:buSzPct val="90000"/>
            </a:pPr>
            <a:endParaRPr lang="en-GB" sz="2200" dirty="0"/>
          </a:p>
          <a:p>
            <a:pPr marL="441302" indent="-441302" defTabSz="719101">
              <a:lnSpc>
                <a:spcPct val="90000"/>
              </a:lnSpc>
              <a:buSzPct val="90000"/>
            </a:pPr>
            <a:endParaRPr lang="en-GB" sz="2200" dirty="0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4746626" y="311150"/>
            <a:ext cx="6256338" cy="486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271" tIns="38136" rIns="76271" bIns="38136"/>
          <a:lstStyle/>
          <a:p>
            <a:pPr marL="441302" indent="-441302" defTabSz="719101">
              <a:lnSpc>
                <a:spcPct val="90000"/>
              </a:lnSpc>
              <a:buSzPct val="90000"/>
            </a:pPr>
            <a:r>
              <a:rPr lang="en-GB" sz="2300" b="1"/>
              <a:t>the City Region</a:t>
            </a:r>
          </a:p>
          <a:p>
            <a:pPr marL="441302" indent="-441302" defTabSz="719101">
              <a:lnSpc>
                <a:spcPct val="90000"/>
              </a:lnSpc>
              <a:buSzPct val="90000"/>
            </a:pPr>
            <a:endParaRPr lang="en-GB" sz="2200"/>
          </a:p>
          <a:p>
            <a:pPr marL="441302" indent="-441302" defTabSz="719101">
              <a:lnSpc>
                <a:spcPct val="90000"/>
              </a:lnSpc>
              <a:buSzPct val="90000"/>
            </a:pPr>
            <a:r>
              <a:rPr lang="en-GB" sz="2200" b="1"/>
              <a:t>2010</a:t>
            </a:r>
          </a:p>
          <a:p>
            <a:pPr marL="441302" indent="-441302" defTabSz="719101">
              <a:lnSpc>
                <a:spcPct val="90000"/>
              </a:lnSpc>
              <a:buSzPct val="90000"/>
            </a:pPr>
            <a:endParaRPr lang="en-GB" sz="2200"/>
          </a:p>
          <a:p>
            <a:pPr marL="441302" indent="-441302" defTabSz="719101">
              <a:lnSpc>
                <a:spcPct val="90000"/>
              </a:lnSpc>
              <a:buSzPct val="90000"/>
            </a:pPr>
            <a:endParaRPr lang="en-GB" sz="2200"/>
          </a:p>
        </p:txBody>
      </p:sp>
      <p:pic>
        <p:nvPicPr>
          <p:cNvPr id="10" name="Afbeelding 9" descr="VC_PP_01.jpg"/>
          <p:cNvPicPr>
            <a:picLocks noChangeAspect="1"/>
          </p:cNvPicPr>
          <p:nvPr/>
        </p:nvPicPr>
        <p:blipFill rotWithShape="1">
          <a:blip r:embed="rId5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8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K:\5 - Sector Mobiliteit\5105 Regionaal fietsnetwerk\Foto's\2014-06 Bewegwijzering RijnWaalpad pilot\wetransfer-10272b\20140603_165723_RijnWaalpad 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" y="-3753"/>
            <a:ext cx="9030487" cy="601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VC_PP_01.jpg"/>
          <p:cNvPicPr>
            <a:picLocks noChangeAspect="1"/>
          </p:cNvPicPr>
          <p:nvPr/>
        </p:nvPicPr>
        <p:blipFill rotWithShape="1">
          <a:blip r:embed="rId4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 bwMode="auto">
          <a:xfrm>
            <a:off x="107504" y="52920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b="1" kern="0" dirty="0" smtClean="0">
                <a:solidFill>
                  <a:srgbClr val="C00000"/>
                </a:solidFill>
              </a:rPr>
              <a:t>A </a:t>
            </a:r>
            <a:r>
              <a:rPr lang="nl-NL" b="1" kern="0" dirty="0" err="1" smtClean="0">
                <a:solidFill>
                  <a:srgbClr val="C00000"/>
                </a:solidFill>
              </a:rPr>
              <a:t>problem</a:t>
            </a:r>
            <a:r>
              <a:rPr lang="nl-NL" b="1" kern="0" dirty="0" smtClean="0">
                <a:solidFill>
                  <a:srgbClr val="C00000"/>
                </a:solidFill>
              </a:rPr>
              <a:t>…</a:t>
            </a:r>
            <a:endParaRPr lang="en-US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9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Implementing in the existing city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Analyze the demand (existing and future cyclists);</a:t>
            </a:r>
          </a:p>
          <a:p>
            <a:pPr marL="457200" indent="-457200">
              <a:buAutoNum type="arabicPeriod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Define bicycle network;</a:t>
            </a:r>
          </a:p>
          <a:p>
            <a:pPr marL="457200" indent="-457200">
              <a:buAutoNum type="arabicPeriod" startAt="3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Start implementing small improvements (growth of the 	amount of cyclists);</a:t>
            </a:r>
          </a:p>
          <a:p>
            <a:pPr marL="457200" indent="-457200">
              <a:buAutoNum type="arabicPeriod" startAt="3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Bigger improvements when cycling becomes a political factor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 Cycle Highways. 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nl-NL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Afbeelding 8" descr="VC_PP_01.jpg"/>
          <p:cNvPicPr>
            <a:picLocks noChangeAspect="1"/>
          </p:cNvPicPr>
          <p:nvPr/>
        </p:nvPicPr>
        <p:blipFill rotWithShape="1">
          <a:blip r:embed="rId2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  <p:pic>
        <p:nvPicPr>
          <p:cNvPr id="7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8" t="5434" r="15813" b="19986"/>
          <a:stretch>
            <a:fillRect/>
          </a:stretch>
        </p:blipFill>
        <p:spPr bwMode="auto">
          <a:xfrm>
            <a:off x="6588224" y="3789040"/>
            <a:ext cx="2263917" cy="226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60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8" t="5434" r="15813" b="19986"/>
          <a:stretch>
            <a:fillRect/>
          </a:stretch>
        </p:blipFill>
        <p:spPr bwMode="auto">
          <a:xfrm>
            <a:off x="2123728" y="2132856"/>
            <a:ext cx="527714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Example: step 2 in Amsterdam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9" name="Afbeelding 8" descr="VC_PP_01.jpg"/>
          <p:cNvPicPr>
            <a:picLocks noChangeAspect="1"/>
          </p:cNvPicPr>
          <p:nvPr/>
        </p:nvPicPr>
        <p:blipFill rotWithShape="1">
          <a:blip r:embed="rId3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6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Example: step 2 in Delft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9" name="Afbeelding 8" descr="VC_PP_01.jpg"/>
          <p:cNvPicPr>
            <a:picLocks noChangeAspect="1"/>
          </p:cNvPicPr>
          <p:nvPr/>
        </p:nvPicPr>
        <p:blipFill rotWithShape="1">
          <a:blip r:embed="rId3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23801"/>
            <a:ext cx="3938588" cy="364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7" y="1853950"/>
            <a:ext cx="4052888" cy="378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15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625024"/>
            <a:endParaRPr 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88" y="-469925"/>
            <a:ext cx="9170789" cy="799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VC_PP_01.jpg"/>
          <p:cNvPicPr>
            <a:picLocks noChangeAspect="1"/>
          </p:cNvPicPr>
          <p:nvPr/>
        </p:nvPicPr>
        <p:blipFill rotWithShape="1">
          <a:blip r:embed="rId4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349"/>
            <a:ext cx="9110273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VC_PP_01.jpg"/>
          <p:cNvPicPr>
            <a:picLocks noChangeAspect="1"/>
          </p:cNvPicPr>
          <p:nvPr/>
        </p:nvPicPr>
        <p:blipFill rotWithShape="1">
          <a:blip r:embed="rId4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0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:\5 - Sector Mobiliteit\5105 Regionaal fietsnetwerk\5105.001 - Regionaal fietsnetwerk (SvD)\Fietsvisie\Definitieve versies\Fietsvisiekaart-Stadsregi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" y="-20386"/>
            <a:ext cx="9296354" cy="657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rije vorm 1"/>
          <p:cNvSpPr/>
          <p:nvPr/>
        </p:nvSpPr>
        <p:spPr>
          <a:xfrm>
            <a:off x="4023360" y="3375660"/>
            <a:ext cx="2506980" cy="960120"/>
          </a:xfrm>
          <a:custGeom>
            <a:avLst/>
            <a:gdLst>
              <a:gd name="connsiteX0" fmla="*/ 0 w 2506980"/>
              <a:gd name="connsiteY0" fmla="*/ 960120 h 960120"/>
              <a:gd name="connsiteX1" fmla="*/ 381000 w 2506980"/>
              <a:gd name="connsiteY1" fmla="*/ 876300 h 960120"/>
              <a:gd name="connsiteX2" fmla="*/ 967740 w 2506980"/>
              <a:gd name="connsiteY2" fmla="*/ 868680 h 960120"/>
              <a:gd name="connsiteX3" fmla="*/ 1386840 w 2506980"/>
              <a:gd name="connsiteY3" fmla="*/ 792480 h 960120"/>
              <a:gd name="connsiteX4" fmla="*/ 1760220 w 2506980"/>
              <a:gd name="connsiteY4" fmla="*/ 685800 h 960120"/>
              <a:gd name="connsiteX5" fmla="*/ 2080260 w 2506980"/>
              <a:gd name="connsiteY5" fmla="*/ 495300 h 960120"/>
              <a:gd name="connsiteX6" fmla="*/ 2423160 w 2506980"/>
              <a:gd name="connsiteY6" fmla="*/ 129540 h 960120"/>
              <a:gd name="connsiteX7" fmla="*/ 2506980 w 2506980"/>
              <a:gd name="connsiteY7" fmla="*/ 0 h 960120"/>
              <a:gd name="connsiteX8" fmla="*/ 2506980 w 2506980"/>
              <a:gd name="connsiteY8" fmla="*/ 0 h 960120"/>
              <a:gd name="connsiteX9" fmla="*/ 2506980 w 2506980"/>
              <a:gd name="connsiteY9" fmla="*/ 15240 h 96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06980" h="960120">
                <a:moveTo>
                  <a:pt x="0" y="960120"/>
                </a:moveTo>
                <a:cubicBezTo>
                  <a:pt x="109855" y="925830"/>
                  <a:pt x="219710" y="891540"/>
                  <a:pt x="381000" y="876300"/>
                </a:cubicBezTo>
                <a:cubicBezTo>
                  <a:pt x="542290" y="861060"/>
                  <a:pt x="800100" y="882650"/>
                  <a:pt x="967740" y="868680"/>
                </a:cubicBezTo>
                <a:cubicBezTo>
                  <a:pt x="1135380" y="854710"/>
                  <a:pt x="1254760" y="822960"/>
                  <a:pt x="1386840" y="792480"/>
                </a:cubicBezTo>
                <a:cubicBezTo>
                  <a:pt x="1518920" y="762000"/>
                  <a:pt x="1644650" y="735330"/>
                  <a:pt x="1760220" y="685800"/>
                </a:cubicBezTo>
                <a:cubicBezTo>
                  <a:pt x="1875790" y="636270"/>
                  <a:pt x="1969770" y="588010"/>
                  <a:pt x="2080260" y="495300"/>
                </a:cubicBezTo>
                <a:cubicBezTo>
                  <a:pt x="2190750" y="402590"/>
                  <a:pt x="2352040" y="212090"/>
                  <a:pt x="2423160" y="129540"/>
                </a:cubicBezTo>
                <a:cubicBezTo>
                  <a:pt x="2494280" y="46990"/>
                  <a:pt x="2506980" y="0"/>
                  <a:pt x="2506980" y="0"/>
                </a:cubicBezTo>
                <a:lnTo>
                  <a:pt x="2506980" y="0"/>
                </a:lnTo>
                <a:lnTo>
                  <a:pt x="2506980" y="15240"/>
                </a:lnTo>
              </a:path>
            </a:pathLst>
          </a:custGeom>
          <a:noFill/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VC_PP_01.jpg"/>
          <p:cNvPicPr>
            <a:picLocks noChangeAspect="1"/>
          </p:cNvPicPr>
          <p:nvPr/>
        </p:nvPicPr>
        <p:blipFill rotWithShape="1">
          <a:blip r:embed="rId4"/>
          <a:srcRect l="-648" t="90741"/>
          <a:stretch/>
        </p:blipFill>
        <p:spPr>
          <a:xfrm>
            <a:off x="-59266" y="6223000"/>
            <a:ext cx="9203268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0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e Dutch Cycling Embassy">
  <a:themeElements>
    <a:clrScheme name="Kleurenschema DCE">
      <a:dk1>
        <a:sysClr val="windowText" lastClr="000000"/>
      </a:dk1>
      <a:lt1>
        <a:sysClr val="window" lastClr="FFFFFF"/>
      </a:lt1>
      <a:dk2>
        <a:srgbClr val="1A171B"/>
      </a:dk2>
      <a:lt2>
        <a:srgbClr val="FFFFFF"/>
      </a:lt2>
      <a:accent1>
        <a:srgbClr val="EE801C"/>
      </a:accent1>
      <a:accent2>
        <a:srgbClr val="CC071E"/>
      </a:accent2>
      <a:accent3>
        <a:srgbClr val="FFFFFF"/>
      </a:accent3>
      <a:accent4>
        <a:srgbClr val="0066B0"/>
      </a:accent4>
      <a:accent5>
        <a:srgbClr val="F4B276"/>
      </a:accent5>
      <a:accent6>
        <a:srgbClr val="F95165"/>
      </a:accent6>
      <a:hlink>
        <a:srgbClr val="BFBFBF"/>
      </a:hlink>
      <a:folHlink>
        <a:srgbClr val="36AAFF"/>
      </a:folHlink>
    </a:clrScheme>
    <a:fontScheme name="Lettertype D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CE presentatie">
  <a:themeElements>
    <a:clrScheme name="Kleurenschema DCE">
      <a:dk1>
        <a:sysClr val="windowText" lastClr="000000"/>
      </a:dk1>
      <a:lt1>
        <a:sysClr val="window" lastClr="FFFFFF"/>
      </a:lt1>
      <a:dk2>
        <a:srgbClr val="1A171B"/>
      </a:dk2>
      <a:lt2>
        <a:srgbClr val="FFFFFF"/>
      </a:lt2>
      <a:accent1>
        <a:srgbClr val="EE801C"/>
      </a:accent1>
      <a:accent2>
        <a:srgbClr val="CC071E"/>
      </a:accent2>
      <a:accent3>
        <a:srgbClr val="FFFFFF"/>
      </a:accent3>
      <a:accent4>
        <a:srgbClr val="0066B0"/>
      </a:accent4>
      <a:accent5>
        <a:srgbClr val="F4B276"/>
      </a:accent5>
      <a:accent6>
        <a:srgbClr val="F95165"/>
      </a:accent6>
      <a:hlink>
        <a:srgbClr val="BFBFBF"/>
      </a:hlink>
      <a:folHlink>
        <a:srgbClr val="36AAFF"/>
      </a:folHlink>
    </a:clrScheme>
    <a:fontScheme name="Lettertype D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CE presentatie">
  <a:themeElements>
    <a:clrScheme name="Kleurenschema DCE">
      <a:dk1>
        <a:sysClr val="windowText" lastClr="000000"/>
      </a:dk1>
      <a:lt1>
        <a:sysClr val="window" lastClr="FFFFFF"/>
      </a:lt1>
      <a:dk2>
        <a:srgbClr val="1A171B"/>
      </a:dk2>
      <a:lt2>
        <a:srgbClr val="FFFFFF"/>
      </a:lt2>
      <a:accent1>
        <a:srgbClr val="EE801C"/>
      </a:accent1>
      <a:accent2>
        <a:srgbClr val="CC071E"/>
      </a:accent2>
      <a:accent3>
        <a:srgbClr val="FFFFFF"/>
      </a:accent3>
      <a:accent4>
        <a:srgbClr val="0066B0"/>
      </a:accent4>
      <a:accent5>
        <a:srgbClr val="F4B276"/>
      </a:accent5>
      <a:accent6>
        <a:srgbClr val="F95165"/>
      </a:accent6>
      <a:hlink>
        <a:srgbClr val="BFBFBF"/>
      </a:hlink>
      <a:folHlink>
        <a:srgbClr val="36AAFF"/>
      </a:folHlink>
    </a:clrScheme>
    <a:fontScheme name="Lettertype D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Standaard presentatie Engels</Template>
  <TotalTime>1484</TotalTime>
  <Words>550</Words>
  <Application>Microsoft Office PowerPoint</Application>
  <PresentationFormat>Diavoorstelling (4:3)</PresentationFormat>
  <Paragraphs>109</Paragraphs>
  <Slides>30</Slides>
  <Notes>25</Notes>
  <HiddenSlides>0</HiddenSlides>
  <MMClips>1</MMClips>
  <ScaleCrop>false</ScaleCrop>
  <HeadingPairs>
    <vt:vector size="4" baseType="variant">
      <vt:variant>
        <vt:lpstr>Thema</vt:lpstr>
      </vt:variant>
      <vt:variant>
        <vt:i4>6</vt:i4>
      </vt:variant>
      <vt:variant>
        <vt:lpstr>Diatitels</vt:lpstr>
      </vt:variant>
      <vt:variant>
        <vt:i4>30</vt:i4>
      </vt:variant>
    </vt:vector>
  </HeadingPairs>
  <TitlesOfParts>
    <vt:vector size="36" baseType="lpstr">
      <vt:lpstr>Presentatie Dutch Cycling Embassy</vt:lpstr>
      <vt:lpstr>DCE presentatie</vt:lpstr>
      <vt:lpstr>1_DCE presentatie</vt:lpstr>
      <vt:lpstr>2_Lege presentatie</vt:lpstr>
      <vt:lpstr>1_Standaardontwerp</vt:lpstr>
      <vt:lpstr>1_Office-thema</vt:lpstr>
      <vt:lpstr>PowerPoint-presentatie</vt:lpstr>
      <vt:lpstr>The challenge</vt:lpstr>
      <vt:lpstr>PowerPoint-presentatie</vt:lpstr>
      <vt:lpstr>Implementing in the existing city</vt:lpstr>
      <vt:lpstr>Example: step 2 in Amsterdam</vt:lpstr>
      <vt:lpstr>Example: step 2 in Delft</vt:lpstr>
      <vt:lpstr>PowerPoint-presentatie</vt:lpstr>
      <vt:lpstr>PowerPoint-presentatie</vt:lpstr>
      <vt:lpstr>PowerPoint-presentatie</vt:lpstr>
      <vt:lpstr>PowerPoint-presentatie</vt:lpstr>
      <vt:lpstr>PowerPoint-presentatie</vt:lpstr>
      <vt:lpstr>Rijnwaalpad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bosworX BV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Sjors van Duren</dc:creator>
  <cp:lastModifiedBy>Post, Martijn</cp:lastModifiedBy>
  <cp:revision>164</cp:revision>
  <cp:lastPrinted>2014-04-11T11:32:59Z</cp:lastPrinted>
  <dcterms:created xsi:type="dcterms:W3CDTF">2013-04-28T15:38:27Z</dcterms:created>
  <dcterms:modified xsi:type="dcterms:W3CDTF">2016-09-08T05:55:26Z</dcterms:modified>
</cp:coreProperties>
</file>