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Override2.xml" ContentType="application/vnd.openxmlformats-officedocument.themeOverrid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Override3.xml" ContentType="application/vnd.openxmlformats-officedocument.themeOverrid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4.xml" ContentType="application/vnd.openxmlformats-officedocument.theme+xml"/>
  <Override PartName="/ppt/theme/themeOverride4.xml" ContentType="application/vnd.openxmlformats-officedocument.themeOverrid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5.xml" ContentType="application/vnd.openxmlformats-officedocument.theme+xml"/>
  <Override PartName="/ppt/theme/themeOverride5.xml" ContentType="application/vnd.openxmlformats-officedocument.themeOverrid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6.xml" ContentType="application/vnd.openxmlformats-officedocument.theme+xml"/>
  <Override PartName="/ppt/theme/themeOverride6.xml" ContentType="application/vnd.openxmlformats-officedocument.themeOverrid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7.xml" ContentType="application/vnd.openxmlformats-officedocument.theme+xml"/>
  <Override PartName="/ppt/theme/themeOverride7.xml" ContentType="application/vnd.openxmlformats-officedocument.themeOverrid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8.xml" ContentType="application/vnd.openxmlformats-officedocument.theme+xml"/>
  <Override PartName="/ppt/theme/themeOverride8.xml" ContentType="application/vnd.openxmlformats-officedocument.themeOverrid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9.xml" ContentType="application/vnd.openxmlformats-officedocument.theme+xml"/>
  <Override PartName="/ppt/theme/themeOverride9.xml" ContentType="application/vnd.openxmlformats-officedocument.themeOverride+xml"/>
  <Override PartName="/ppt/theme/theme10.xml" ContentType="application/vnd.openxmlformats-officedocument.theme+xml"/>
  <Override PartName="/ppt/theme/theme11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0" r:id="rId2"/>
    <p:sldMasterId id="2147483708" r:id="rId3"/>
    <p:sldMasterId id="2147483727" r:id="rId4"/>
    <p:sldMasterId id="2147483746" r:id="rId5"/>
    <p:sldMasterId id="2147483765" r:id="rId6"/>
    <p:sldMasterId id="2147483784" r:id="rId7"/>
    <p:sldMasterId id="2147483803" r:id="rId8"/>
    <p:sldMasterId id="2147483822" r:id="rId9"/>
  </p:sldMasterIdLst>
  <p:notesMasterIdLst>
    <p:notesMasterId r:id="rId37"/>
  </p:notesMasterIdLst>
  <p:handoutMasterIdLst>
    <p:handoutMasterId r:id="rId38"/>
  </p:handoutMasterIdLst>
  <p:sldIdLst>
    <p:sldId id="256" r:id="rId10"/>
    <p:sldId id="408" r:id="rId11"/>
    <p:sldId id="385" r:id="rId12"/>
    <p:sldId id="405" r:id="rId13"/>
    <p:sldId id="409" r:id="rId14"/>
    <p:sldId id="387" r:id="rId15"/>
    <p:sldId id="388" r:id="rId16"/>
    <p:sldId id="410" r:id="rId17"/>
    <p:sldId id="391" r:id="rId18"/>
    <p:sldId id="392" r:id="rId19"/>
    <p:sldId id="393" r:id="rId20"/>
    <p:sldId id="394" r:id="rId21"/>
    <p:sldId id="396" r:id="rId22"/>
    <p:sldId id="412" r:id="rId23"/>
    <p:sldId id="398" r:id="rId24"/>
    <p:sldId id="413" r:id="rId25"/>
    <p:sldId id="406" r:id="rId26"/>
    <p:sldId id="407" r:id="rId27"/>
    <p:sldId id="403" r:id="rId28"/>
    <p:sldId id="381" r:id="rId29"/>
    <p:sldId id="380" r:id="rId30"/>
    <p:sldId id="376" r:id="rId31"/>
    <p:sldId id="377" r:id="rId32"/>
    <p:sldId id="382" r:id="rId33"/>
    <p:sldId id="383" r:id="rId34"/>
    <p:sldId id="330" r:id="rId35"/>
    <p:sldId id="411" r:id="rId36"/>
  </p:sldIdLst>
  <p:sldSz cx="9144000" cy="6858000" type="screen4x3"/>
  <p:notesSz cx="6797675" cy="9926638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DE0"/>
    <a:srgbClr val="39404A"/>
    <a:srgbClr val="409D69"/>
    <a:srgbClr val="D0CFCC"/>
    <a:srgbClr val="6E6E6E"/>
    <a:srgbClr val="A1C036"/>
    <a:srgbClr val="279D63"/>
    <a:srgbClr val="E9E9EA"/>
    <a:srgbClr val="2A7D83"/>
    <a:srgbClr val="93C123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90" autoAdjust="0"/>
    <p:restoredTop sz="94629" autoAdjust="0"/>
  </p:normalViewPr>
  <p:slideViewPr>
    <p:cSldViewPr snapToGrid="0" snapToObjects="1">
      <p:cViewPr>
        <p:scale>
          <a:sx n="100" d="100"/>
          <a:sy n="100" d="100"/>
        </p:scale>
        <p:origin x="-70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1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070A06-DE79-4BD0-AD3B-622FA11AF0B4}" type="doc">
      <dgm:prSet loTypeId="urn:microsoft.com/office/officeart/2005/8/layout/gear1" loCatId="cycle" qsTypeId="urn:microsoft.com/office/officeart/2005/8/quickstyle/simple1" qsCatId="simple" csTypeId="urn:microsoft.com/office/officeart/2005/8/colors/colorful3" csCatId="colorful" phldr="1"/>
      <dgm:spPr/>
    </dgm:pt>
    <dgm:pt modelId="{A2732A15-5AB9-4FA1-B52A-A5670AB9BC04}">
      <dgm:prSet phldrT="[Tekst]"/>
      <dgm:spPr/>
      <dgm:t>
        <a:bodyPr/>
        <a:lstStyle/>
        <a:p>
          <a:r>
            <a:rPr lang="nl-NL" dirty="0" err="1" smtClean="0"/>
            <a:t>Cyclist</a:t>
          </a:r>
          <a:endParaRPr lang="nl-NL" dirty="0"/>
        </a:p>
      </dgm:t>
    </dgm:pt>
    <dgm:pt modelId="{5AB8EDB6-0EB6-42E2-823A-A89993CCDE12}" type="parTrans" cxnId="{EF53CD1B-04A7-4AB0-88D6-0E8DA1BFFFA2}">
      <dgm:prSet/>
      <dgm:spPr/>
      <dgm:t>
        <a:bodyPr/>
        <a:lstStyle/>
        <a:p>
          <a:endParaRPr lang="nl-NL"/>
        </a:p>
      </dgm:t>
    </dgm:pt>
    <dgm:pt modelId="{B698AC39-1136-43FC-8A79-FF32BC0A1E5B}" type="sibTrans" cxnId="{EF53CD1B-04A7-4AB0-88D6-0E8DA1BFFFA2}">
      <dgm:prSet/>
      <dgm:spPr/>
      <dgm:t>
        <a:bodyPr/>
        <a:lstStyle/>
        <a:p>
          <a:endParaRPr lang="nl-NL"/>
        </a:p>
      </dgm:t>
    </dgm:pt>
    <dgm:pt modelId="{54F349F8-FA03-48CB-BB58-291FCBC71C6C}">
      <dgm:prSet phldrT="[Tekst]" custT="1"/>
      <dgm:spPr/>
      <dgm:t>
        <a:bodyPr/>
        <a:lstStyle/>
        <a:p>
          <a:r>
            <a:rPr lang="nl-NL" sz="1800" dirty="0" smtClean="0"/>
            <a:t>City</a:t>
          </a:r>
          <a:endParaRPr lang="nl-NL" sz="1800" dirty="0"/>
        </a:p>
      </dgm:t>
    </dgm:pt>
    <dgm:pt modelId="{11EAF7F4-A651-4728-B53B-3757C7D5CA76}" type="parTrans" cxnId="{26BA0602-DE53-459A-9C09-936106F85CCC}">
      <dgm:prSet/>
      <dgm:spPr/>
      <dgm:t>
        <a:bodyPr/>
        <a:lstStyle/>
        <a:p>
          <a:endParaRPr lang="nl-NL"/>
        </a:p>
      </dgm:t>
    </dgm:pt>
    <dgm:pt modelId="{C9D5F5BF-6E7F-4A02-A516-1304E970BDFE}" type="sibTrans" cxnId="{26BA0602-DE53-459A-9C09-936106F85CCC}">
      <dgm:prSet/>
      <dgm:spPr/>
      <dgm:t>
        <a:bodyPr/>
        <a:lstStyle/>
        <a:p>
          <a:endParaRPr lang="nl-NL"/>
        </a:p>
      </dgm:t>
    </dgm:pt>
    <dgm:pt modelId="{9FE53BB2-AF0B-414B-9954-AAF279042801}">
      <dgm:prSet phldrT="[Tekst]"/>
      <dgm:spPr/>
      <dgm:t>
        <a:bodyPr/>
        <a:lstStyle/>
        <a:p>
          <a:r>
            <a:rPr lang="nl-NL" dirty="0" smtClean="0"/>
            <a:t>Bicycle</a:t>
          </a:r>
          <a:endParaRPr lang="nl-NL" dirty="0"/>
        </a:p>
      </dgm:t>
    </dgm:pt>
    <dgm:pt modelId="{2F49F069-D890-4285-9566-66AF5A8FA1D9}" type="parTrans" cxnId="{C26779E9-2A66-4C65-BF00-07A21740F7FC}">
      <dgm:prSet/>
      <dgm:spPr/>
      <dgm:t>
        <a:bodyPr/>
        <a:lstStyle/>
        <a:p>
          <a:endParaRPr lang="nl-NL"/>
        </a:p>
      </dgm:t>
    </dgm:pt>
    <dgm:pt modelId="{E1F705AE-7E99-4461-AB19-3924D403EB5E}" type="sibTrans" cxnId="{C26779E9-2A66-4C65-BF00-07A21740F7FC}">
      <dgm:prSet/>
      <dgm:spPr/>
      <dgm:t>
        <a:bodyPr/>
        <a:lstStyle/>
        <a:p>
          <a:endParaRPr lang="nl-NL"/>
        </a:p>
      </dgm:t>
    </dgm:pt>
    <dgm:pt modelId="{CA2F8AD2-B9E3-42F0-AF3C-E7FF657C3791}" type="pres">
      <dgm:prSet presAssocID="{88070A06-DE79-4BD0-AD3B-622FA11AF0B4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BD70B19F-B3C5-4DA4-B37B-7560222A1065}" type="pres">
      <dgm:prSet presAssocID="{A2732A15-5AB9-4FA1-B52A-A5670AB9BC04}" presName="gear1" presStyleLbl="node1" presStyleIdx="0" presStyleCnt="3" custLinFactNeighborX="1410" custLinFactNeighborY="2820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770025AA-70C9-41A9-A96A-FC9B3103E606}" type="pres">
      <dgm:prSet presAssocID="{A2732A15-5AB9-4FA1-B52A-A5670AB9BC04}" presName="gear1srcNode" presStyleLbl="node1" presStyleIdx="0" presStyleCnt="3"/>
      <dgm:spPr/>
      <dgm:t>
        <a:bodyPr/>
        <a:lstStyle/>
        <a:p>
          <a:endParaRPr lang="nl-NL"/>
        </a:p>
      </dgm:t>
    </dgm:pt>
    <dgm:pt modelId="{FE29AA7C-F45F-4DB4-AFC9-D206F249C499}" type="pres">
      <dgm:prSet presAssocID="{A2732A15-5AB9-4FA1-B52A-A5670AB9BC04}" presName="gear1dstNode" presStyleLbl="node1" presStyleIdx="0" presStyleCnt="3"/>
      <dgm:spPr/>
      <dgm:t>
        <a:bodyPr/>
        <a:lstStyle/>
        <a:p>
          <a:endParaRPr lang="nl-NL"/>
        </a:p>
      </dgm:t>
    </dgm:pt>
    <dgm:pt modelId="{02AF0510-670F-48CA-A48B-A6DB905A0C97}" type="pres">
      <dgm:prSet presAssocID="{54F349F8-FA03-48CB-BB58-291FCBC71C6C}" presName="gear2" presStyleLbl="node1" presStyleIdx="1" presStyleCnt="3" custScaleX="131332" custScaleY="122842" custLinFactNeighborX="-15508" custLinFactNeighborY="29725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0C619584-EEB8-4520-86DA-B5574B3579D4}" type="pres">
      <dgm:prSet presAssocID="{54F349F8-FA03-48CB-BB58-291FCBC71C6C}" presName="gear2srcNode" presStyleLbl="node1" presStyleIdx="1" presStyleCnt="3"/>
      <dgm:spPr/>
      <dgm:t>
        <a:bodyPr/>
        <a:lstStyle/>
        <a:p>
          <a:endParaRPr lang="nl-NL"/>
        </a:p>
      </dgm:t>
    </dgm:pt>
    <dgm:pt modelId="{6B107ACC-AB23-48E3-BBAD-FDDED0E61CE9}" type="pres">
      <dgm:prSet presAssocID="{54F349F8-FA03-48CB-BB58-291FCBC71C6C}" presName="gear2dstNode" presStyleLbl="node1" presStyleIdx="1" presStyleCnt="3"/>
      <dgm:spPr/>
      <dgm:t>
        <a:bodyPr/>
        <a:lstStyle/>
        <a:p>
          <a:endParaRPr lang="nl-NL"/>
        </a:p>
      </dgm:t>
    </dgm:pt>
    <dgm:pt modelId="{8BF55FDE-8E29-4719-8BA7-29E26141AD69}" type="pres">
      <dgm:prSet presAssocID="{9FE53BB2-AF0B-414B-9954-AAF279042801}" presName="gear3" presStyleLbl="node1" presStyleIdx="2" presStyleCnt="3" custScaleX="129382" custScaleY="127150" custLinFactNeighborX="3230" custLinFactNeighborY="6788"/>
      <dgm:spPr/>
      <dgm:t>
        <a:bodyPr/>
        <a:lstStyle/>
        <a:p>
          <a:endParaRPr lang="nl-NL"/>
        </a:p>
      </dgm:t>
    </dgm:pt>
    <dgm:pt modelId="{9887B46C-0B0E-429F-8E30-419CDD6AC5AB}" type="pres">
      <dgm:prSet presAssocID="{9FE53BB2-AF0B-414B-9954-AAF279042801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66B3C0DF-A149-4E08-BB4C-46D9D43C4C90}" type="pres">
      <dgm:prSet presAssocID="{9FE53BB2-AF0B-414B-9954-AAF279042801}" presName="gear3srcNode" presStyleLbl="node1" presStyleIdx="2" presStyleCnt="3"/>
      <dgm:spPr/>
      <dgm:t>
        <a:bodyPr/>
        <a:lstStyle/>
        <a:p>
          <a:endParaRPr lang="nl-NL"/>
        </a:p>
      </dgm:t>
    </dgm:pt>
    <dgm:pt modelId="{D75EC73A-47C9-442E-95FE-D778E188B75E}" type="pres">
      <dgm:prSet presAssocID="{9FE53BB2-AF0B-414B-9954-AAF279042801}" presName="gear3dstNode" presStyleLbl="node1" presStyleIdx="2" presStyleCnt="3"/>
      <dgm:spPr/>
      <dgm:t>
        <a:bodyPr/>
        <a:lstStyle/>
        <a:p>
          <a:endParaRPr lang="nl-NL"/>
        </a:p>
      </dgm:t>
    </dgm:pt>
    <dgm:pt modelId="{1AA13DF2-B537-4010-8F61-1C644B8B5A54}" type="pres">
      <dgm:prSet presAssocID="{B698AC39-1136-43FC-8A79-FF32BC0A1E5B}" presName="connector1" presStyleLbl="sibTrans2D1" presStyleIdx="0" presStyleCnt="3"/>
      <dgm:spPr/>
      <dgm:t>
        <a:bodyPr/>
        <a:lstStyle/>
        <a:p>
          <a:endParaRPr lang="nl-NL"/>
        </a:p>
      </dgm:t>
    </dgm:pt>
    <dgm:pt modelId="{18D2F555-58BE-4EB5-B3CD-7F380DD3E9CE}" type="pres">
      <dgm:prSet presAssocID="{C9D5F5BF-6E7F-4A02-A516-1304E970BDFE}" presName="connector2" presStyleLbl="sibTrans2D1" presStyleIdx="1" presStyleCnt="3" custLinFactNeighborX="-31330" custLinFactNeighborY="28298"/>
      <dgm:spPr/>
      <dgm:t>
        <a:bodyPr/>
        <a:lstStyle/>
        <a:p>
          <a:endParaRPr lang="nl-NL"/>
        </a:p>
      </dgm:t>
    </dgm:pt>
    <dgm:pt modelId="{2960A14B-E7F5-493B-9ED8-23AA225581D9}" type="pres">
      <dgm:prSet presAssocID="{E1F705AE-7E99-4461-AB19-3924D403EB5E}" presName="connector3" presStyleLbl="sibTrans2D1" presStyleIdx="2" presStyleCnt="3" custLinFactNeighborX="-6093" custLinFactNeighborY="-2344"/>
      <dgm:spPr/>
      <dgm:t>
        <a:bodyPr/>
        <a:lstStyle/>
        <a:p>
          <a:endParaRPr lang="nl-NL"/>
        </a:p>
      </dgm:t>
    </dgm:pt>
  </dgm:ptLst>
  <dgm:cxnLst>
    <dgm:cxn modelId="{E196D31F-BA84-46EE-BA69-24FE9B0A9C3A}" type="presOf" srcId="{88070A06-DE79-4BD0-AD3B-622FA11AF0B4}" destId="{CA2F8AD2-B9E3-42F0-AF3C-E7FF657C3791}" srcOrd="0" destOrd="0" presId="urn:microsoft.com/office/officeart/2005/8/layout/gear1"/>
    <dgm:cxn modelId="{26BA0602-DE53-459A-9C09-936106F85CCC}" srcId="{88070A06-DE79-4BD0-AD3B-622FA11AF0B4}" destId="{54F349F8-FA03-48CB-BB58-291FCBC71C6C}" srcOrd="1" destOrd="0" parTransId="{11EAF7F4-A651-4728-B53B-3757C7D5CA76}" sibTransId="{C9D5F5BF-6E7F-4A02-A516-1304E970BDFE}"/>
    <dgm:cxn modelId="{9EDF5675-F11B-4187-BAE5-E95665CD05B0}" type="presOf" srcId="{54F349F8-FA03-48CB-BB58-291FCBC71C6C}" destId="{0C619584-EEB8-4520-86DA-B5574B3579D4}" srcOrd="1" destOrd="0" presId="urn:microsoft.com/office/officeart/2005/8/layout/gear1"/>
    <dgm:cxn modelId="{06E3E724-5110-423B-BB11-249F1A40743C}" type="presOf" srcId="{A2732A15-5AB9-4FA1-B52A-A5670AB9BC04}" destId="{FE29AA7C-F45F-4DB4-AFC9-D206F249C499}" srcOrd="2" destOrd="0" presId="urn:microsoft.com/office/officeart/2005/8/layout/gear1"/>
    <dgm:cxn modelId="{D3F65162-942F-4751-B695-A0FEE4E904D8}" type="presOf" srcId="{54F349F8-FA03-48CB-BB58-291FCBC71C6C}" destId="{6B107ACC-AB23-48E3-BBAD-FDDED0E61CE9}" srcOrd="2" destOrd="0" presId="urn:microsoft.com/office/officeart/2005/8/layout/gear1"/>
    <dgm:cxn modelId="{06E77638-BDE5-4141-8A74-D5347AAE7CCD}" type="presOf" srcId="{A2732A15-5AB9-4FA1-B52A-A5670AB9BC04}" destId="{BD70B19F-B3C5-4DA4-B37B-7560222A1065}" srcOrd="0" destOrd="0" presId="urn:microsoft.com/office/officeart/2005/8/layout/gear1"/>
    <dgm:cxn modelId="{71FAC1D8-CB7F-45FC-A78A-C6F37471C76F}" type="presOf" srcId="{9FE53BB2-AF0B-414B-9954-AAF279042801}" destId="{66B3C0DF-A149-4E08-BB4C-46D9D43C4C90}" srcOrd="2" destOrd="0" presId="urn:microsoft.com/office/officeart/2005/8/layout/gear1"/>
    <dgm:cxn modelId="{C26779E9-2A66-4C65-BF00-07A21740F7FC}" srcId="{88070A06-DE79-4BD0-AD3B-622FA11AF0B4}" destId="{9FE53BB2-AF0B-414B-9954-AAF279042801}" srcOrd="2" destOrd="0" parTransId="{2F49F069-D890-4285-9566-66AF5A8FA1D9}" sibTransId="{E1F705AE-7E99-4461-AB19-3924D403EB5E}"/>
    <dgm:cxn modelId="{EF53CD1B-04A7-4AB0-88D6-0E8DA1BFFFA2}" srcId="{88070A06-DE79-4BD0-AD3B-622FA11AF0B4}" destId="{A2732A15-5AB9-4FA1-B52A-A5670AB9BC04}" srcOrd="0" destOrd="0" parTransId="{5AB8EDB6-0EB6-42E2-823A-A89993CCDE12}" sibTransId="{B698AC39-1136-43FC-8A79-FF32BC0A1E5B}"/>
    <dgm:cxn modelId="{5CB63000-388C-467A-87BD-2EECF6629BA4}" type="presOf" srcId="{C9D5F5BF-6E7F-4A02-A516-1304E970BDFE}" destId="{18D2F555-58BE-4EB5-B3CD-7F380DD3E9CE}" srcOrd="0" destOrd="0" presId="urn:microsoft.com/office/officeart/2005/8/layout/gear1"/>
    <dgm:cxn modelId="{68C13B4A-0805-43E2-837D-118262921E26}" type="presOf" srcId="{A2732A15-5AB9-4FA1-B52A-A5670AB9BC04}" destId="{770025AA-70C9-41A9-A96A-FC9B3103E606}" srcOrd="1" destOrd="0" presId="urn:microsoft.com/office/officeart/2005/8/layout/gear1"/>
    <dgm:cxn modelId="{E8876528-4D40-435D-B70D-744F3E5DE7EE}" type="presOf" srcId="{E1F705AE-7E99-4461-AB19-3924D403EB5E}" destId="{2960A14B-E7F5-493B-9ED8-23AA225581D9}" srcOrd="0" destOrd="0" presId="urn:microsoft.com/office/officeart/2005/8/layout/gear1"/>
    <dgm:cxn modelId="{33269FD7-414E-4215-9A37-131052F5FEA2}" type="presOf" srcId="{B698AC39-1136-43FC-8A79-FF32BC0A1E5B}" destId="{1AA13DF2-B537-4010-8F61-1C644B8B5A54}" srcOrd="0" destOrd="0" presId="urn:microsoft.com/office/officeart/2005/8/layout/gear1"/>
    <dgm:cxn modelId="{DFD09247-FC36-445B-8A5B-ADAB26C85B3D}" type="presOf" srcId="{9FE53BB2-AF0B-414B-9954-AAF279042801}" destId="{8BF55FDE-8E29-4719-8BA7-29E26141AD69}" srcOrd="0" destOrd="0" presId="urn:microsoft.com/office/officeart/2005/8/layout/gear1"/>
    <dgm:cxn modelId="{C7516BE8-AA66-4D75-AD28-A36B0CCBD623}" type="presOf" srcId="{9FE53BB2-AF0B-414B-9954-AAF279042801}" destId="{9887B46C-0B0E-429F-8E30-419CDD6AC5AB}" srcOrd="1" destOrd="0" presId="urn:microsoft.com/office/officeart/2005/8/layout/gear1"/>
    <dgm:cxn modelId="{48939E58-A009-4196-A0A7-F3688CC3A22B}" type="presOf" srcId="{54F349F8-FA03-48CB-BB58-291FCBC71C6C}" destId="{02AF0510-670F-48CA-A48B-A6DB905A0C97}" srcOrd="0" destOrd="0" presId="urn:microsoft.com/office/officeart/2005/8/layout/gear1"/>
    <dgm:cxn modelId="{9E68CC33-23BB-428B-88E9-56EBD494CC28}" type="presOf" srcId="{9FE53BB2-AF0B-414B-9954-AAF279042801}" destId="{D75EC73A-47C9-442E-95FE-D778E188B75E}" srcOrd="3" destOrd="0" presId="urn:microsoft.com/office/officeart/2005/8/layout/gear1"/>
    <dgm:cxn modelId="{8683D900-4FBD-43FE-92ED-E3E4C6AF83F0}" type="presParOf" srcId="{CA2F8AD2-B9E3-42F0-AF3C-E7FF657C3791}" destId="{BD70B19F-B3C5-4DA4-B37B-7560222A1065}" srcOrd="0" destOrd="0" presId="urn:microsoft.com/office/officeart/2005/8/layout/gear1"/>
    <dgm:cxn modelId="{078BA5DD-83C3-431B-BD91-CF38F373E08A}" type="presParOf" srcId="{CA2F8AD2-B9E3-42F0-AF3C-E7FF657C3791}" destId="{770025AA-70C9-41A9-A96A-FC9B3103E606}" srcOrd="1" destOrd="0" presId="urn:microsoft.com/office/officeart/2005/8/layout/gear1"/>
    <dgm:cxn modelId="{43DB3D1F-2994-4A55-B237-FF80CA9FD58C}" type="presParOf" srcId="{CA2F8AD2-B9E3-42F0-AF3C-E7FF657C3791}" destId="{FE29AA7C-F45F-4DB4-AFC9-D206F249C499}" srcOrd="2" destOrd="0" presId="urn:microsoft.com/office/officeart/2005/8/layout/gear1"/>
    <dgm:cxn modelId="{818D5A78-98BB-4BA8-AB53-E2ECF58467F5}" type="presParOf" srcId="{CA2F8AD2-B9E3-42F0-AF3C-E7FF657C3791}" destId="{02AF0510-670F-48CA-A48B-A6DB905A0C97}" srcOrd="3" destOrd="0" presId="urn:microsoft.com/office/officeart/2005/8/layout/gear1"/>
    <dgm:cxn modelId="{1E82A4D7-F92D-4AC0-A710-3C05F1264D6A}" type="presParOf" srcId="{CA2F8AD2-B9E3-42F0-AF3C-E7FF657C3791}" destId="{0C619584-EEB8-4520-86DA-B5574B3579D4}" srcOrd="4" destOrd="0" presId="urn:microsoft.com/office/officeart/2005/8/layout/gear1"/>
    <dgm:cxn modelId="{D5593C15-7C21-490B-98F8-C28FD31444B1}" type="presParOf" srcId="{CA2F8AD2-B9E3-42F0-AF3C-E7FF657C3791}" destId="{6B107ACC-AB23-48E3-BBAD-FDDED0E61CE9}" srcOrd="5" destOrd="0" presId="urn:microsoft.com/office/officeart/2005/8/layout/gear1"/>
    <dgm:cxn modelId="{D069A6EF-F93C-4DAF-985D-C91B532E4853}" type="presParOf" srcId="{CA2F8AD2-B9E3-42F0-AF3C-E7FF657C3791}" destId="{8BF55FDE-8E29-4719-8BA7-29E26141AD69}" srcOrd="6" destOrd="0" presId="urn:microsoft.com/office/officeart/2005/8/layout/gear1"/>
    <dgm:cxn modelId="{3EF7CDBC-2B1E-4061-ABAF-B9A6F70A98E8}" type="presParOf" srcId="{CA2F8AD2-B9E3-42F0-AF3C-E7FF657C3791}" destId="{9887B46C-0B0E-429F-8E30-419CDD6AC5AB}" srcOrd="7" destOrd="0" presId="urn:microsoft.com/office/officeart/2005/8/layout/gear1"/>
    <dgm:cxn modelId="{3823342E-9205-4ED4-9979-13215C41DF70}" type="presParOf" srcId="{CA2F8AD2-B9E3-42F0-AF3C-E7FF657C3791}" destId="{66B3C0DF-A149-4E08-BB4C-46D9D43C4C90}" srcOrd="8" destOrd="0" presId="urn:microsoft.com/office/officeart/2005/8/layout/gear1"/>
    <dgm:cxn modelId="{C595E7EC-263A-453B-AEDE-21FFAC304292}" type="presParOf" srcId="{CA2F8AD2-B9E3-42F0-AF3C-E7FF657C3791}" destId="{D75EC73A-47C9-442E-95FE-D778E188B75E}" srcOrd="9" destOrd="0" presId="urn:microsoft.com/office/officeart/2005/8/layout/gear1"/>
    <dgm:cxn modelId="{600064EF-51E9-4ACC-A3BB-A6BAB3FC2711}" type="presParOf" srcId="{CA2F8AD2-B9E3-42F0-AF3C-E7FF657C3791}" destId="{1AA13DF2-B537-4010-8F61-1C644B8B5A54}" srcOrd="10" destOrd="0" presId="urn:microsoft.com/office/officeart/2005/8/layout/gear1"/>
    <dgm:cxn modelId="{D3E665B7-35C9-484D-A2DA-F9E0ADCC5A5A}" type="presParOf" srcId="{CA2F8AD2-B9E3-42F0-AF3C-E7FF657C3791}" destId="{18D2F555-58BE-4EB5-B3CD-7F380DD3E9CE}" srcOrd="11" destOrd="0" presId="urn:microsoft.com/office/officeart/2005/8/layout/gear1"/>
    <dgm:cxn modelId="{0A04FB0E-70D8-4AD2-87E1-92CC949B8E57}" type="presParOf" srcId="{CA2F8AD2-B9E3-42F0-AF3C-E7FF657C3791}" destId="{2960A14B-E7F5-493B-9ED8-23AA225581D9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70B19F-B3C5-4DA4-B37B-7560222A1065}">
      <dsp:nvSpPr>
        <dsp:cNvPr id="0" name=""/>
        <dsp:cNvSpPr/>
      </dsp:nvSpPr>
      <dsp:spPr>
        <a:xfrm>
          <a:off x="3793976" y="1724481"/>
          <a:ext cx="1965404" cy="1965404"/>
        </a:xfrm>
        <a:prstGeom prst="gear9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 err="1" smtClean="0"/>
            <a:t>Cyclist</a:t>
          </a:r>
          <a:endParaRPr lang="nl-NL" sz="2300" kern="1200" dirty="0"/>
        </a:p>
      </dsp:txBody>
      <dsp:txXfrm>
        <a:off x="4189110" y="2184868"/>
        <a:ext cx="1175136" cy="1010258"/>
      </dsp:txXfrm>
    </dsp:sp>
    <dsp:sp modelId="{02AF0510-670F-48CA-A48B-A6DB905A0C97}">
      <dsp:nvSpPr>
        <dsp:cNvPr id="0" name=""/>
        <dsp:cNvSpPr/>
      </dsp:nvSpPr>
      <dsp:spPr>
        <a:xfrm>
          <a:off x="2177160" y="1521565"/>
          <a:ext cx="1877239" cy="1755884"/>
        </a:xfrm>
        <a:prstGeom prst="gear6">
          <a:avLst/>
        </a:prstGeom>
        <a:solidFill>
          <a:schemeClr val="accent3">
            <a:hueOff val="5812304"/>
            <a:satOff val="-18573"/>
            <a:lumOff val="-470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800" kern="1200" dirty="0" smtClean="0"/>
            <a:t>City</a:t>
          </a:r>
          <a:endParaRPr lang="nl-NL" sz="1800" kern="1200" dirty="0"/>
        </a:p>
      </dsp:txBody>
      <dsp:txXfrm>
        <a:off x="2636849" y="1966286"/>
        <a:ext cx="957861" cy="866442"/>
      </dsp:txXfrm>
    </dsp:sp>
    <dsp:sp modelId="{8BF55FDE-8E29-4719-8BA7-29E26141AD69}">
      <dsp:nvSpPr>
        <dsp:cNvPr id="0" name=""/>
        <dsp:cNvSpPr/>
      </dsp:nvSpPr>
      <dsp:spPr>
        <a:xfrm rot="20700000">
          <a:off x="3267291" y="205835"/>
          <a:ext cx="1823443" cy="1769300"/>
        </a:xfrm>
        <a:prstGeom prst="gear6">
          <a:avLst/>
        </a:prstGeom>
        <a:solidFill>
          <a:schemeClr val="accent3">
            <a:hueOff val="11624607"/>
            <a:satOff val="-37145"/>
            <a:lumOff val="-941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 smtClean="0"/>
            <a:t>Bicycle</a:t>
          </a:r>
          <a:endParaRPr lang="nl-NL" sz="2300" kern="1200" dirty="0"/>
        </a:p>
      </dsp:txBody>
      <dsp:txXfrm rot="-20700000">
        <a:off x="3670437" y="590683"/>
        <a:ext cx="1017151" cy="999604"/>
      </dsp:txXfrm>
    </dsp:sp>
    <dsp:sp modelId="{1AA13DF2-B537-4010-8F61-1C644B8B5A54}">
      <dsp:nvSpPr>
        <dsp:cNvPr id="0" name=""/>
        <dsp:cNvSpPr/>
      </dsp:nvSpPr>
      <dsp:spPr>
        <a:xfrm>
          <a:off x="3608441" y="1431694"/>
          <a:ext cx="2515717" cy="2515717"/>
        </a:xfrm>
        <a:prstGeom prst="circularArrow">
          <a:avLst>
            <a:gd name="adj1" fmla="val 4688"/>
            <a:gd name="adj2" fmla="val 299029"/>
            <a:gd name="adj3" fmla="val 2499415"/>
            <a:gd name="adj4" fmla="val 15897844"/>
            <a:gd name="adj5" fmla="val 5469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D2F555-58BE-4EB5-B3CD-7F380DD3E9CE}">
      <dsp:nvSpPr>
        <dsp:cNvPr id="0" name=""/>
        <dsp:cNvSpPr/>
      </dsp:nvSpPr>
      <dsp:spPr>
        <a:xfrm>
          <a:off x="1796957" y="1463564"/>
          <a:ext cx="1827825" cy="182782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3">
            <a:hueOff val="5812304"/>
            <a:satOff val="-18573"/>
            <a:lumOff val="-470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60A14B-E7F5-493B-9ED8-23AA225581D9}">
      <dsp:nvSpPr>
        <dsp:cNvPr id="0" name=""/>
        <dsp:cNvSpPr/>
      </dsp:nvSpPr>
      <dsp:spPr>
        <a:xfrm>
          <a:off x="2979327" y="-76492"/>
          <a:ext cx="1970764" cy="197076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3">
            <a:hueOff val="11624607"/>
            <a:satOff val="-37145"/>
            <a:lumOff val="-941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502B29-78FB-4E17-929D-4E8BC8FF2324}" type="datetimeFigureOut">
              <a:rPr lang="nl-NL" smtClean="0"/>
              <a:t>14-9-2016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CD10F5-3636-400B-ACDA-F32E93CB6AE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87370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685A7F-C554-0949-AE4E-5710BE70DD59}" type="datetimeFigureOut">
              <a:rPr lang="nl-NL" smtClean="0"/>
              <a:t>14-9-2016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83801D-AE06-2444-8419-771CD0E2E8B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3464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9CC876-1997-4992-B7E8-0B5AE2DFF167}" type="slidenum">
              <a:rPr lang="nl-NL" altLang="nl-NL" smtClean="0"/>
              <a:pPr eaLnBrk="1" hangingPunct="1">
                <a:spcBef>
                  <a:spcPct val="0"/>
                </a:spcBef>
              </a:pPr>
              <a:t>9</a:t>
            </a:fld>
            <a:endParaRPr lang="nl-NL" altLang="nl-NL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NL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0F0A058-2F9D-4FDF-9D1B-CF0B2BFAFB04}" type="slidenum">
              <a:rPr lang="nl-NL" altLang="nl-NL" smtClean="0"/>
              <a:pPr eaLnBrk="1" hangingPunct="1">
                <a:spcBef>
                  <a:spcPct val="0"/>
                </a:spcBef>
              </a:pPr>
              <a:t>10</a:t>
            </a:fld>
            <a:endParaRPr lang="nl-NL" altLang="nl-NL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nl-NL" altLang="nl-NL" smtClean="0"/>
              <a:t>Do not plan a bicycle facility and ignore the rest.</a:t>
            </a:r>
          </a:p>
          <a:p>
            <a:pPr eaLnBrk="1" hangingPunct="1"/>
            <a:r>
              <a:rPr lang="nl-NL" altLang="nl-NL" smtClean="0"/>
              <a:t>It is important that you offer a coherent bicycle network and routes that are logically linked together. And that can easely be recognised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5B107D1-F2CC-4CBD-9861-06335D0DEBBA}" type="slidenum">
              <a:rPr lang="nl-NL" altLang="nl-NL" smtClean="0"/>
              <a:pPr eaLnBrk="1" hangingPunct="1">
                <a:spcBef>
                  <a:spcPct val="0"/>
                </a:spcBef>
              </a:pPr>
              <a:t>11</a:t>
            </a:fld>
            <a:endParaRPr lang="nl-NL" altLang="nl-NL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nl-NL" altLang="nl-NL" smtClean="0"/>
              <a:t>Avoid detours</a:t>
            </a:r>
          </a:p>
          <a:p>
            <a:pPr eaLnBrk="1" hangingPunct="1"/>
            <a:r>
              <a:rPr lang="nl-NL" altLang="nl-NL" smtClean="0"/>
              <a:t>A cyclist has to make it’s own energy so a detour is bad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E9F14E9-B190-47B0-B6BD-17E312F6320D}" type="slidenum">
              <a:rPr lang="nl-NL" altLang="nl-NL" smtClean="0"/>
              <a:pPr eaLnBrk="1" hangingPunct="1">
                <a:spcBef>
                  <a:spcPct val="0"/>
                </a:spcBef>
              </a:pPr>
              <a:t>13</a:t>
            </a:fld>
            <a:endParaRPr lang="nl-NL" altLang="nl-NL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nl-NL" altLang="nl-NL" smtClean="0"/>
              <a:t>The safest cyclist is one walking next to his bicycle.</a:t>
            </a:r>
          </a:p>
          <a:p>
            <a:pPr eaLnBrk="1" hangingPunct="1"/>
            <a:r>
              <a:rPr lang="nl-NL" altLang="nl-NL" smtClean="0"/>
              <a:t>That can’t be serious. That’s why we do need safe routes and facilities but not at all costs</a:t>
            </a:r>
          </a:p>
          <a:p>
            <a:pPr eaLnBrk="1" hangingPunct="1"/>
            <a:endParaRPr lang="nl-NL" altLang="nl-NL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C8EB5E9-BD6B-4110-AFD0-89F4E9B667E7}" type="slidenum">
              <a:rPr lang="nl-NL" altLang="nl-NL" smtClean="0"/>
              <a:pPr eaLnBrk="1" hangingPunct="1">
                <a:spcBef>
                  <a:spcPct val="0"/>
                </a:spcBef>
              </a:pPr>
              <a:t>15</a:t>
            </a:fld>
            <a:endParaRPr lang="nl-NL" altLang="nl-NL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nl-NL" altLang="nl-NL" smtClean="0"/>
              <a:t>A bicycle is on its two wheels a balance vehicle. For this a smooth surface is important as well as the guarantee for a surtain speed.</a:t>
            </a:r>
          </a:p>
          <a:p>
            <a:pPr eaLnBrk="1" hangingPunct="1"/>
            <a:r>
              <a:rPr lang="nl-NL" altLang="nl-NL" smtClean="0"/>
              <a:t>If you go beyond that speed a cyclist falls down because of unbalance</a:t>
            </a:r>
          </a:p>
          <a:p>
            <a:pPr eaLnBrk="1" hangingPunct="1"/>
            <a:r>
              <a:rPr lang="nl-NL" altLang="nl-NL" smtClean="0"/>
              <a:t>A cyclist is a social person. He loves to ride together and next to an other cyclist</a:t>
            </a:r>
          </a:p>
          <a:p>
            <a:pPr eaLnBrk="1" hangingPunct="1"/>
            <a:r>
              <a:rPr lang="nl-NL" altLang="nl-NL" smtClean="0"/>
              <a:t>A cyclist is not protected againt wheather invluences by any matal cage or anything.</a:t>
            </a:r>
          </a:p>
          <a:p>
            <a:pPr eaLnBrk="1" hangingPunct="1"/>
            <a:r>
              <a:rPr lang="nl-NL" altLang="nl-NL" smtClean="0"/>
              <a:t>Therefor it is important to offer shelter againt wind or if possible rain.</a:t>
            </a:r>
          </a:p>
          <a:p>
            <a:pPr eaLnBrk="1" hangingPunct="1"/>
            <a:r>
              <a:rPr lang="nl-NL" altLang="nl-NL" smtClean="0"/>
              <a:t>A bicycle does not protect its rider against bad persons That’s why cyclists like pedestrians prefer a well lit road in times of darkness.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1C1A94-26E8-49D2-83B2-E25EA707A2B8}" type="slidenum">
              <a:rPr lang="nl-NL" altLang="nl-NL"/>
              <a:pPr/>
              <a:t>22</a:t>
            </a:fld>
            <a:endParaRPr lang="nl-NL" altLang="nl-NL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altLang="nl-NL"/>
              <a:t>Richtlijnen zijn gebaseerd op de filosofie Duurzaam Veilig Verkeer.</a:t>
            </a:r>
          </a:p>
          <a:p>
            <a:r>
              <a:rPr lang="nl-NL" altLang="nl-NL"/>
              <a:t>Richt de weg zodanig in dat weggebruiker automatisch juiste rijgedrag gaat vertonen.</a:t>
            </a:r>
          </a:p>
          <a:p>
            <a:r>
              <a:rPr lang="nl-NL" altLang="nl-NL"/>
              <a:t>Dit bevordert de verkeersveiligheid.</a:t>
            </a:r>
          </a:p>
          <a:p>
            <a:r>
              <a:rPr lang="nl-NL" altLang="nl-NL"/>
              <a:t>De richtlijnen zijn gebaseerd op uitkomsten van wetenschappelijk onderzoek en resultaten van experimenten uit de praktijk.</a:t>
            </a:r>
          </a:p>
          <a:p>
            <a:r>
              <a:rPr lang="nl-NL" altLang="nl-NL"/>
              <a:t>Met andere woorden we proberen de wetenschappelijke rapporten toegankelijk te maken</a:t>
            </a:r>
          </a:p>
          <a:p>
            <a:r>
              <a:rPr lang="nl-NL" altLang="nl-NL"/>
              <a:t>En we volgen experimenten op de voet. En als daar iets uitkomt wat voor heel Nederland toepasbaar blijkt verwoorden we dat in richtlijnen.</a:t>
            </a:r>
          </a:p>
          <a:p>
            <a:r>
              <a:rPr lang="nl-NL" altLang="nl-NL"/>
              <a:t>Daarmee wordt voorkomen dat telkens het wiel opnieuw moet worden uitgevonden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50148A-8124-4997-B767-7019C12F8CC5}" type="slidenum">
              <a:rPr lang="nl-NL" altLang="nl-NL"/>
              <a:pPr/>
              <a:t>23</a:t>
            </a:fld>
            <a:endParaRPr lang="nl-NL" altLang="nl-NL"/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altLang="nl-NL"/>
              <a:t>Wat houdt dat duurzaam veilig dan in hoofdlijnen in</a:t>
            </a:r>
          </a:p>
          <a:p>
            <a:r>
              <a:rPr lang="nl-NL" altLang="nl-NL"/>
              <a:t>**zie dia***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12.png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12.png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pn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pn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pn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pn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pn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12.png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.png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.png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.png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.png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.png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.png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2.png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12.png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2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2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2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12.png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12" name="Rechthoek 11"/>
          <p:cNvSpPr/>
          <p:nvPr userDrawn="1"/>
        </p:nvSpPr>
        <p:spPr>
          <a:xfrm>
            <a:off x="838675" y="2927510"/>
            <a:ext cx="4355934" cy="2779564"/>
          </a:xfrm>
          <a:prstGeom prst="rect">
            <a:avLst/>
          </a:prstGeom>
          <a:solidFill>
            <a:srgbClr val="009D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  <p:pic>
        <p:nvPicPr>
          <p:cNvPr id="11" name="Afbeelding 10" descr="Naamloos-9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1460500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19-5-2014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46582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796954" y="2800800"/>
            <a:ext cx="3816000" cy="3574800"/>
          </a:xfrm>
        </p:spPr>
        <p:txBody>
          <a:bodyPr>
            <a:normAutofit/>
          </a:bodyPr>
          <a:lstStyle>
            <a:lvl1pPr marL="342900" indent="-3429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1pPr>
            <a:lvl2pPr marL="742950" indent="-28575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2pPr>
            <a:lvl3pPr marL="11430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3pPr>
            <a:lvl4pPr marL="16002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4pPr>
            <a:lvl5pPr marL="20574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870799" y="2800800"/>
            <a:ext cx="3816000" cy="3574800"/>
          </a:xfrm>
        </p:spPr>
        <p:txBody>
          <a:bodyPr>
            <a:normAutofit/>
          </a:bodyPr>
          <a:lstStyle>
            <a:lvl1pPr marL="342900" indent="-3429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1pPr>
            <a:lvl2pPr marL="742950" indent="-28575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2pPr>
            <a:lvl3pPr marL="11430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3pPr>
            <a:lvl4pPr marL="16002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4pPr>
            <a:lvl5pPr marL="20574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pic>
        <p:nvPicPr>
          <p:cNvPr id="10" name="Afbeelding 9" descr="bal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11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19-5-2014</a:t>
            </a:r>
            <a:endParaRPr lang="nl-NL" dirty="0"/>
          </a:p>
        </p:txBody>
      </p:sp>
      <p:sp>
        <p:nvSpPr>
          <p:cNvPr id="12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3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9" name="Afbeelding 8" descr="Naamloos-9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1460500"/>
          </a:xfrm>
          <a:prstGeom prst="rect">
            <a:avLst/>
          </a:prstGeom>
        </p:spPr>
      </p:pic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796954" y="1600200"/>
            <a:ext cx="7889846" cy="1143000"/>
          </a:xfrm>
        </p:spPr>
        <p:txBody>
          <a:bodyPr>
            <a:noAutofit/>
          </a:bodyPr>
          <a:lstStyle>
            <a:lvl1pPr algn="l">
              <a:defRPr sz="3200">
                <a:latin typeface="+mj-lt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796954" y="2800800"/>
            <a:ext cx="3816000" cy="3574800"/>
          </a:xfrm>
        </p:spPr>
        <p:txBody>
          <a:bodyPr>
            <a:normAutofit/>
          </a:bodyPr>
          <a:lstStyle>
            <a:lvl1pPr marL="342900" indent="-3429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1pPr>
            <a:lvl2pPr marL="742950" indent="-28575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2pPr>
            <a:lvl3pPr marL="11430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3pPr>
            <a:lvl4pPr marL="16002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4pPr>
            <a:lvl5pPr marL="20574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870799" y="2800800"/>
            <a:ext cx="3816000" cy="3574800"/>
          </a:xfrm>
        </p:spPr>
        <p:txBody>
          <a:bodyPr>
            <a:normAutofit/>
          </a:bodyPr>
          <a:lstStyle>
            <a:lvl1pPr marL="342900" indent="-3429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1pPr>
            <a:lvl2pPr marL="742950" indent="-28575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2pPr>
            <a:lvl3pPr marL="11430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3pPr>
            <a:lvl4pPr marL="16002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4pPr>
            <a:lvl5pPr marL="20574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pic>
        <p:nvPicPr>
          <p:cNvPr id="10" name="Afbeelding 9" descr="bal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11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3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9" name="Afbeelding 8" descr="Naamloos-9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1460500"/>
          </a:xfrm>
          <a:prstGeom prst="rect">
            <a:avLst/>
          </a:prstGeom>
        </p:spPr>
      </p:pic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796954" y="1600200"/>
            <a:ext cx="7889846" cy="1143000"/>
          </a:xfrm>
        </p:spPr>
        <p:txBody>
          <a:bodyPr>
            <a:noAutofit/>
          </a:bodyPr>
          <a:lstStyle>
            <a:lvl1pPr algn="l">
              <a:defRPr sz="3200">
                <a:latin typeface="+mj-lt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2250779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796954" y="1600200"/>
            <a:ext cx="7889846" cy="1143000"/>
          </a:xfrm>
        </p:spPr>
        <p:txBody>
          <a:bodyPr>
            <a:noAutofit/>
          </a:bodyPr>
          <a:lstStyle>
            <a:lvl1pPr algn="l">
              <a:defRPr sz="3200">
                <a:latin typeface="+mj-lt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13" name="Tijdelijke aanduiding voor inhoud 2"/>
          <p:cNvSpPr>
            <a:spLocks noGrp="1"/>
          </p:cNvSpPr>
          <p:nvPr>
            <p:ph sz="half" idx="13" hasCustomPrompt="1"/>
          </p:nvPr>
        </p:nvSpPr>
        <p:spPr>
          <a:xfrm>
            <a:off x="796954" y="3422708"/>
            <a:ext cx="3816000" cy="2952892"/>
          </a:xfrm>
        </p:spPr>
        <p:txBody>
          <a:bodyPr>
            <a:normAutofit/>
          </a:bodyPr>
          <a:lstStyle>
            <a:lvl1pPr marL="342900" indent="-3429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1pPr>
            <a:lvl2pPr marL="742950" indent="-28575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2pPr>
            <a:lvl3pPr marL="11430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3pPr>
            <a:lvl4pPr marL="16002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4pPr>
            <a:lvl5pPr marL="20574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1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870799" y="3422708"/>
            <a:ext cx="3816000" cy="2952892"/>
          </a:xfrm>
        </p:spPr>
        <p:txBody>
          <a:bodyPr>
            <a:normAutofit/>
          </a:bodyPr>
          <a:lstStyle>
            <a:lvl1pPr marL="342900" indent="-3429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1pPr>
            <a:lvl2pPr marL="742950" indent="-28575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2pPr>
            <a:lvl3pPr marL="11430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3pPr>
            <a:lvl4pPr marL="16002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4pPr>
            <a:lvl5pPr marL="20574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pic>
        <p:nvPicPr>
          <p:cNvPr id="15" name="Afbeelding 14" descr="bal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16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7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8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19" name="Tijdelijke aanduiding voor inhoud 2"/>
          <p:cNvSpPr>
            <a:spLocks noGrp="1"/>
          </p:cNvSpPr>
          <p:nvPr>
            <p:ph sz="half" idx="14" hasCustomPrompt="1"/>
          </p:nvPr>
        </p:nvSpPr>
        <p:spPr>
          <a:xfrm>
            <a:off x="796954" y="2801075"/>
            <a:ext cx="3816000" cy="621633"/>
          </a:xfrm>
        </p:spPr>
        <p:txBody>
          <a:bodyPr>
            <a:normAutofit/>
          </a:bodyPr>
          <a:lstStyle>
            <a:lvl1pPr marL="0" indent="0">
              <a:buClr>
                <a:srgbClr val="009DE0"/>
              </a:buClr>
              <a:buSzPct val="120000"/>
              <a:buFont typeface="Arial" pitchFamily="34" charset="0"/>
              <a:buNone/>
              <a:defRPr sz="1800">
                <a:latin typeface="+mj-lt"/>
              </a:defRPr>
            </a:lvl1pPr>
            <a:lvl2pPr marL="742950" indent="-28575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2pPr>
            <a:lvl3pPr marL="11430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3pPr>
            <a:lvl4pPr marL="16002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4pPr>
            <a:lvl5pPr marL="20574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  <a:endParaRPr lang="nl-NL" dirty="0"/>
          </a:p>
        </p:txBody>
      </p:sp>
      <p:sp>
        <p:nvSpPr>
          <p:cNvPr id="21" name="Tijdelijke aanduiding voor inhoud 2"/>
          <p:cNvSpPr>
            <a:spLocks noGrp="1"/>
          </p:cNvSpPr>
          <p:nvPr>
            <p:ph sz="half" idx="15" hasCustomPrompt="1"/>
          </p:nvPr>
        </p:nvSpPr>
        <p:spPr>
          <a:xfrm>
            <a:off x="4870800" y="2801625"/>
            <a:ext cx="3816000" cy="621633"/>
          </a:xfrm>
        </p:spPr>
        <p:txBody>
          <a:bodyPr>
            <a:normAutofit/>
          </a:bodyPr>
          <a:lstStyle>
            <a:lvl1pPr marL="0" indent="0">
              <a:buClr>
                <a:srgbClr val="009DE0"/>
              </a:buClr>
              <a:buSzPct val="120000"/>
              <a:buFont typeface="Arial" pitchFamily="34" charset="0"/>
              <a:buNone/>
              <a:defRPr sz="1800">
                <a:latin typeface="+mj-lt"/>
              </a:defRPr>
            </a:lvl1pPr>
            <a:lvl2pPr marL="742950" indent="-28575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2pPr>
            <a:lvl3pPr marL="11430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3pPr>
            <a:lvl4pPr marL="16002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4pPr>
            <a:lvl5pPr marL="20574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  <a:endParaRPr lang="nl-NL" dirty="0"/>
          </a:p>
        </p:txBody>
      </p:sp>
      <p:pic>
        <p:nvPicPr>
          <p:cNvPr id="11" name="Afbeelding 10" descr="Naamloos-9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09007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796954" y="1600200"/>
            <a:ext cx="7889846" cy="1143000"/>
          </a:xfr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NL" sz="3200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pic>
        <p:nvPicPr>
          <p:cNvPr id="9" name="Afbeelding 8" descr="bal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10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7" name="Afbeelding 6" descr="Naamloos-9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50886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Naamloos-9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1460500"/>
          </a:xfrm>
          <a:prstGeom prst="rect">
            <a:avLst/>
          </a:prstGeom>
        </p:spPr>
      </p:pic>
      <p:pic>
        <p:nvPicPr>
          <p:cNvPr id="7" name="Afbeelding 6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8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72186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el, tekst en illustr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444500"/>
            <a:ext cx="7543800" cy="8382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685800" y="1409700"/>
            <a:ext cx="3695700" cy="44973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llustratie 3"/>
          <p:cNvSpPr>
            <a:spLocks noGrp="1"/>
          </p:cNvSpPr>
          <p:nvPr>
            <p:ph type="clipArt" sz="half" idx="2"/>
          </p:nvPr>
        </p:nvSpPr>
        <p:spPr>
          <a:xfrm>
            <a:off x="4533900" y="1409700"/>
            <a:ext cx="3695700" cy="4497388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2F7630-7CEF-4865-A993-B2B72643D40B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06036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el en vier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685800" y="444500"/>
            <a:ext cx="7543800" cy="8382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685800" y="1409700"/>
            <a:ext cx="3695700" cy="21717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4533900" y="1409700"/>
            <a:ext cx="3695700" cy="21717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685800" y="3733800"/>
            <a:ext cx="3695700" cy="21732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533900" y="3733800"/>
            <a:ext cx="3695700" cy="21732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A63FB-5524-44D1-8E61-81E684BA1846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52263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1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8300" y="1233039"/>
            <a:ext cx="7847038" cy="57150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600" spc="-60" baseline="0">
                <a:solidFill>
                  <a:srgbClr val="2494C5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3" name="Tijdelijke aanduiding voor inhoud 2"/>
          <p:cNvSpPr>
            <a:spLocks noGrp="1"/>
          </p:cNvSpPr>
          <p:nvPr>
            <p:ph idx="1"/>
          </p:nvPr>
        </p:nvSpPr>
        <p:spPr>
          <a:xfrm>
            <a:off x="369858" y="1798626"/>
            <a:ext cx="7858180" cy="4273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179388" indent="-179388">
              <a:buFont typeface="Arial" pitchFamily="34" charset="0"/>
              <a:buChar char="•"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96000" indent="-252000">
              <a:buFontTx/>
              <a:buBlip>
                <a:blip r:embed="rId3"/>
              </a:buBlip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539750" indent="-144000">
              <a:buSzPct val="100000"/>
              <a:buFontTx/>
              <a:buBlip>
                <a:blip r:embed="rId4"/>
              </a:buBlip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6429375" y="6445250"/>
            <a:ext cx="2514600" cy="284163"/>
          </a:xfrm>
        </p:spPr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387350" y="6362700"/>
            <a:ext cx="712788" cy="3635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04DC2DF-C9EA-4E9B-B014-B1137282FF9F}" type="slidenum">
              <a:rPr lang="nl-N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7425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444500"/>
            <a:ext cx="7543800" cy="8382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685800" y="1409700"/>
            <a:ext cx="3695700" cy="44973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33900" y="1409700"/>
            <a:ext cx="3695700" cy="44973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446088" y="6553200"/>
            <a:ext cx="7402512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nl-NL">
                <a:solidFill>
                  <a:prstClr val="black">
                    <a:tint val="75000"/>
                  </a:prstClr>
                </a:solidFill>
              </a:rPr>
              <a:t>Introductie CE-markering voor verkeersborden en nieuwe norm straatnaamborden</a:t>
            </a:r>
            <a:endParaRPr lang="nl-NL" alt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>
          <a:xfrm>
            <a:off x="8839200" y="6553200"/>
            <a:ext cx="304800" cy="228600"/>
          </a:xfrm>
        </p:spPr>
        <p:txBody>
          <a:bodyPr/>
          <a:lstStyle>
            <a:lvl1pPr>
              <a:defRPr/>
            </a:lvl1pPr>
          </a:lstStyle>
          <a:p>
            <a:fld id="{94240619-1C3C-4EAA-A94A-DD36E377DB0A}" type="slidenum">
              <a:rPr lang="nl-NL" altLang="nl-N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 alt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38261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el, inhoud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444500"/>
            <a:ext cx="7543800" cy="8382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409700"/>
            <a:ext cx="3695700" cy="44973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33900" y="1409700"/>
            <a:ext cx="3695700" cy="44973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446088" y="6553200"/>
            <a:ext cx="7402512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nl-NL">
                <a:solidFill>
                  <a:prstClr val="black">
                    <a:tint val="75000"/>
                  </a:prstClr>
                </a:solidFill>
              </a:rPr>
              <a:t>Introductie CE-markering voor verkeersborden en nieuwe norm straatnaamborden</a:t>
            </a:r>
            <a:endParaRPr lang="nl-NL" alt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>
          <a:xfrm>
            <a:off x="8839200" y="6553200"/>
            <a:ext cx="304800" cy="228600"/>
          </a:xfrm>
        </p:spPr>
        <p:txBody>
          <a:bodyPr/>
          <a:lstStyle>
            <a:lvl1pPr>
              <a:defRPr/>
            </a:lvl1pPr>
          </a:lstStyle>
          <a:p>
            <a:fld id="{89AE7D0D-2524-4195-A27B-A893D5B63B2F}" type="slidenum">
              <a:rPr lang="nl-NL" altLang="nl-N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 alt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99253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12" name="Rechthoek 11"/>
          <p:cNvSpPr/>
          <p:nvPr userDrawn="1"/>
        </p:nvSpPr>
        <p:spPr>
          <a:xfrm>
            <a:off x="838675" y="2927510"/>
            <a:ext cx="4355934" cy="2779564"/>
          </a:xfrm>
          <a:prstGeom prst="rect">
            <a:avLst/>
          </a:prstGeom>
          <a:solidFill>
            <a:srgbClr val="009D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  <p:pic>
        <p:nvPicPr>
          <p:cNvPr id="11" name="Afbeelding 10" descr="Naamloos-9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1460500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139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796954" y="1600200"/>
            <a:ext cx="7889846" cy="1143000"/>
          </a:xfrm>
        </p:spPr>
        <p:txBody>
          <a:bodyPr>
            <a:noAutofit/>
          </a:bodyPr>
          <a:lstStyle>
            <a:lvl1pPr algn="l">
              <a:defRPr sz="3200">
                <a:latin typeface="+mj-lt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13" name="Tijdelijke aanduiding voor inhoud 2"/>
          <p:cNvSpPr>
            <a:spLocks noGrp="1"/>
          </p:cNvSpPr>
          <p:nvPr>
            <p:ph sz="half" idx="13" hasCustomPrompt="1"/>
          </p:nvPr>
        </p:nvSpPr>
        <p:spPr>
          <a:xfrm>
            <a:off x="796954" y="3422708"/>
            <a:ext cx="3816000" cy="2952892"/>
          </a:xfrm>
        </p:spPr>
        <p:txBody>
          <a:bodyPr>
            <a:normAutofit/>
          </a:bodyPr>
          <a:lstStyle>
            <a:lvl1pPr marL="342900" indent="-3429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1pPr>
            <a:lvl2pPr marL="742950" indent="-28575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2pPr>
            <a:lvl3pPr marL="11430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3pPr>
            <a:lvl4pPr marL="16002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4pPr>
            <a:lvl5pPr marL="20574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1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870799" y="3422708"/>
            <a:ext cx="3816000" cy="2952892"/>
          </a:xfrm>
        </p:spPr>
        <p:txBody>
          <a:bodyPr>
            <a:normAutofit/>
          </a:bodyPr>
          <a:lstStyle>
            <a:lvl1pPr marL="342900" indent="-3429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1pPr>
            <a:lvl2pPr marL="742950" indent="-28575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2pPr>
            <a:lvl3pPr marL="11430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3pPr>
            <a:lvl4pPr marL="16002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4pPr>
            <a:lvl5pPr marL="20574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pic>
        <p:nvPicPr>
          <p:cNvPr id="15" name="Afbeelding 14" descr="bal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16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19-5-2014</a:t>
            </a:r>
            <a:endParaRPr lang="nl-NL" dirty="0"/>
          </a:p>
        </p:txBody>
      </p:sp>
      <p:sp>
        <p:nvSpPr>
          <p:cNvPr id="17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8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9" name="Tijdelijke aanduiding voor inhoud 2"/>
          <p:cNvSpPr>
            <a:spLocks noGrp="1"/>
          </p:cNvSpPr>
          <p:nvPr>
            <p:ph sz="half" idx="14" hasCustomPrompt="1"/>
          </p:nvPr>
        </p:nvSpPr>
        <p:spPr>
          <a:xfrm>
            <a:off x="796954" y="2801075"/>
            <a:ext cx="3816000" cy="621633"/>
          </a:xfrm>
        </p:spPr>
        <p:txBody>
          <a:bodyPr>
            <a:normAutofit/>
          </a:bodyPr>
          <a:lstStyle>
            <a:lvl1pPr marL="0" indent="0">
              <a:buClr>
                <a:srgbClr val="009DE0"/>
              </a:buClr>
              <a:buSzPct val="120000"/>
              <a:buFont typeface="Arial" pitchFamily="34" charset="0"/>
              <a:buNone/>
              <a:defRPr sz="1800">
                <a:latin typeface="+mj-lt"/>
              </a:defRPr>
            </a:lvl1pPr>
            <a:lvl2pPr marL="742950" indent="-28575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2pPr>
            <a:lvl3pPr marL="11430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3pPr>
            <a:lvl4pPr marL="16002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4pPr>
            <a:lvl5pPr marL="20574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  <a:endParaRPr lang="nl-NL" dirty="0"/>
          </a:p>
        </p:txBody>
      </p:sp>
      <p:sp>
        <p:nvSpPr>
          <p:cNvPr id="21" name="Tijdelijke aanduiding voor inhoud 2"/>
          <p:cNvSpPr>
            <a:spLocks noGrp="1"/>
          </p:cNvSpPr>
          <p:nvPr>
            <p:ph sz="half" idx="15" hasCustomPrompt="1"/>
          </p:nvPr>
        </p:nvSpPr>
        <p:spPr>
          <a:xfrm>
            <a:off x="4870800" y="2801625"/>
            <a:ext cx="3816000" cy="621633"/>
          </a:xfrm>
        </p:spPr>
        <p:txBody>
          <a:bodyPr>
            <a:normAutofit/>
          </a:bodyPr>
          <a:lstStyle>
            <a:lvl1pPr marL="0" indent="0">
              <a:buClr>
                <a:srgbClr val="009DE0"/>
              </a:buClr>
              <a:buSzPct val="120000"/>
              <a:buFont typeface="Arial" pitchFamily="34" charset="0"/>
              <a:buNone/>
              <a:defRPr sz="1800">
                <a:latin typeface="+mj-lt"/>
              </a:defRPr>
            </a:lvl1pPr>
            <a:lvl2pPr marL="742950" indent="-28575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2pPr>
            <a:lvl3pPr marL="11430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3pPr>
            <a:lvl4pPr marL="16002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4pPr>
            <a:lvl5pPr marL="20574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  <a:endParaRPr lang="nl-NL" dirty="0"/>
          </a:p>
        </p:txBody>
      </p:sp>
      <p:pic>
        <p:nvPicPr>
          <p:cNvPr id="11" name="Afbeelding 10" descr="Naamloos-9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1460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7622"/>
            <a:ext cx="9144000" cy="6787833"/>
          </a:xfrm>
          <a:prstGeom prst="rect">
            <a:avLst/>
          </a:prstGeom>
        </p:spPr>
      </p:pic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Rechthoek 11"/>
          <p:cNvSpPr/>
          <p:nvPr userDrawn="1"/>
        </p:nvSpPr>
        <p:spPr>
          <a:xfrm>
            <a:off x="838675" y="2927509"/>
            <a:ext cx="4355934" cy="2779564"/>
          </a:xfrm>
          <a:prstGeom prst="rect">
            <a:avLst/>
          </a:prstGeom>
          <a:solidFill>
            <a:srgbClr val="A1C0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10" name="Afbeelding 9" descr="boven openin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60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4594542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0943"/>
            <a:ext cx="9144000" cy="6094512"/>
          </a:xfrm>
          <a:prstGeom prst="rect">
            <a:avLst/>
          </a:prstGeom>
        </p:spPr>
      </p:pic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10" name="Afbeelding 9" descr="boven openin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60500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850287" y="2927510"/>
            <a:ext cx="4355934" cy="2779564"/>
          </a:xfrm>
          <a:prstGeom prst="rect">
            <a:avLst/>
          </a:prstGeom>
          <a:solidFill>
            <a:srgbClr val="6E6E6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0654308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818"/>
            <a:ext cx="9823508" cy="6372182"/>
          </a:xfrm>
          <a:prstGeom prst="rect">
            <a:avLst/>
          </a:prstGeom>
        </p:spPr>
      </p:pic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10" name="Afbeelding 9" descr="boven openin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60500"/>
          </a:xfrm>
          <a:prstGeom prst="rect">
            <a:avLst/>
          </a:prstGeom>
        </p:spPr>
      </p:pic>
      <p:sp>
        <p:nvSpPr>
          <p:cNvPr id="12" name="Rechthoek 11"/>
          <p:cNvSpPr/>
          <p:nvPr userDrawn="1"/>
        </p:nvSpPr>
        <p:spPr>
          <a:xfrm>
            <a:off x="838675" y="2927510"/>
            <a:ext cx="4355934" cy="2779564"/>
          </a:xfrm>
          <a:prstGeom prst="rect">
            <a:avLst/>
          </a:prstGeom>
          <a:solidFill>
            <a:srgbClr val="409D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NL" sz="3200" kern="120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5252755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0943"/>
            <a:ext cx="9144000" cy="6094512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10" name="Afbeelding 9" descr="boven openin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60500"/>
          </a:xfrm>
          <a:prstGeom prst="rect">
            <a:avLst/>
          </a:prstGeom>
        </p:spPr>
      </p:pic>
      <p:sp>
        <p:nvSpPr>
          <p:cNvPr id="12" name="Rechthoek 11"/>
          <p:cNvSpPr/>
          <p:nvPr userDrawn="1"/>
        </p:nvSpPr>
        <p:spPr>
          <a:xfrm>
            <a:off x="838675" y="2927510"/>
            <a:ext cx="4355934" cy="2779564"/>
          </a:xfrm>
          <a:prstGeom prst="rect">
            <a:avLst/>
          </a:prstGeom>
          <a:solidFill>
            <a:srgbClr val="3940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NL" sz="3200" kern="120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1617323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" y="-191777"/>
            <a:ext cx="9156416" cy="7049777"/>
          </a:xfrm>
          <a:prstGeom prst="rect">
            <a:avLst/>
          </a:prstGeom>
        </p:spPr>
      </p:pic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Rechthoek 11"/>
          <p:cNvSpPr/>
          <p:nvPr userDrawn="1"/>
        </p:nvSpPr>
        <p:spPr>
          <a:xfrm>
            <a:off x="838675" y="2927509"/>
            <a:ext cx="4355934" cy="2779564"/>
          </a:xfrm>
          <a:prstGeom prst="rect">
            <a:avLst/>
          </a:prstGeom>
          <a:solidFill>
            <a:srgbClr val="A1C0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10" name="Afbeelding 9" descr="boven openin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60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NL" sz="3200" kern="120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1714616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2938"/>
            <a:ext cx="12496800" cy="8103394"/>
          </a:xfrm>
          <a:prstGeom prst="rect">
            <a:avLst/>
          </a:prstGeom>
        </p:spPr>
      </p:pic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Rechthoek 11"/>
          <p:cNvSpPr/>
          <p:nvPr userDrawn="1"/>
        </p:nvSpPr>
        <p:spPr>
          <a:xfrm>
            <a:off x="838675" y="2927509"/>
            <a:ext cx="4355934" cy="2779564"/>
          </a:xfrm>
          <a:prstGeom prst="rect">
            <a:avLst/>
          </a:prstGeom>
          <a:solidFill>
            <a:srgbClr val="009D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10" name="Afbeelding 9" descr="boven openin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60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NL" sz="3200" kern="120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8805123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867"/>
            <a:ext cx="9144000" cy="6094512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Rechthoek 11"/>
          <p:cNvSpPr/>
          <p:nvPr userDrawn="1"/>
        </p:nvSpPr>
        <p:spPr>
          <a:xfrm>
            <a:off x="838675" y="2927509"/>
            <a:ext cx="4355934" cy="2779564"/>
          </a:xfrm>
          <a:prstGeom prst="rect">
            <a:avLst/>
          </a:prstGeom>
          <a:solidFill>
            <a:srgbClr val="A1C0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10" name="Afbeelding 9" descr="boven openin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60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2221219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96954" y="1600200"/>
            <a:ext cx="7889846" cy="1143000"/>
          </a:xfrm>
        </p:spPr>
        <p:txBody>
          <a:bodyPr>
            <a:noAutofit/>
          </a:bodyPr>
          <a:lstStyle>
            <a:lvl1pPr algn="l">
              <a:defRPr sz="3200">
                <a:latin typeface="+mj-lt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96954" y="2801923"/>
            <a:ext cx="7889846" cy="3573710"/>
          </a:xfrm>
        </p:spPr>
        <p:txBody>
          <a:bodyPr>
            <a:normAutofit/>
          </a:bodyPr>
          <a:lstStyle>
            <a:lvl1pPr marL="342900" indent="-342900">
              <a:buClr>
                <a:srgbClr val="009DE0"/>
              </a:buClr>
              <a:buSzPct val="120000"/>
              <a:buFont typeface="Arial" pitchFamily="34" charset="0"/>
              <a:buChar char="•"/>
              <a:defRPr sz="1800"/>
            </a:lvl1pPr>
            <a:lvl2pPr marL="742950" indent="-285750">
              <a:buClr>
                <a:srgbClr val="009DE0"/>
              </a:buClr>
              <a:buSzPct val="120000"/>
              <a:buFont typeface="Arial" pitchFamily="34" charset="0"/>
              <a:buChar char="•"/>
              <a:defRPr sz="1800"/>
            </a:lvl2pPr>
            <a:lvl3pPr marL="11430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800"/>
            </a:lvl3pPr>
            <a:lvl4pPr marL="16002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800"/>
            </a:lvl4pPr>
            <a:lvl5pPr marL="20574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800"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pic>
        <p:nvPicPr>
          <p:cNvPr id="10" name="Afbeelding 9" descr="bal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11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3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8" name="Afbeelding 7" descr="Naamloos-9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54571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796954" y="2800800"/>
            <a:ext cx="3816000" cy="3574800"/>
          </a:xfrm>
        </p:spPr>
        <p:txBody>
          <a:bodyPr>
            <a:normAutofit/>
          </a:bodyPr>
          <a:lstStyle>
            <a:lvl1pPr marL="342900" indent="-3429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1pPr>
            <a:lvl2pPr marL="742950" indent="-28575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2pPr>
            <a:lvl3pPr marL="11430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3pPr>
            <a:lvl4pPr marL="16002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4pPr>
            <a:lvl5pPr marL="20574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870799" y="2800800"/>
            <a:ext cx="3816000" cy="3574800"/>
          </a:xfrm>
        </p:spPr>
        <p:txBody>
          <a:bodyPr>
            <a:normAutofit/>
          </a:bodyPr>
          <a:lstStyle>
            <a:lvl1pPr marL="342900" indent="-3429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1pPr>
            <a:lvl2pPr marL="742950" indent="-28575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2pPr>
            <a:lvl3pPr marL="11430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3pPr>
            <a:lvl4pPr marL="16002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4pPr>
            <a:lvl5pPr marL="20574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pic>
        <p:nvPicPr>
          <p:cNvPr id="10" name="Afbeelding 9" descr="bal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11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3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9" name="Afbeelding 8" descr="Naamloos-9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1460500"/>
          </a:xfrm>
          <a:prstGeom prst="rect">
            <a:avLst/>
          </a:prstGeom>
        </p:spPr>
      </p:pic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796954" y="1600200"/>
            <a:ext cx="7889846" cy="1143000"/>
          </a:xfrm>
        </p:spPr>
        <p:txBody>
          <a:bodyPr>
            <a:noAutofit/>
          </a:bodyPr>
          <a:lstStyle>
            <a:lvl1pPr algn="l">
              <a:defRPr sz="3200">
                <a:latin typeface="+mj-lt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5221418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796954" y="1600200"/>
            <a:ext cx="7889846" cy="1143000"/>
          </a:xfrm>
        </p:spPr>
        <p:txBody>
          <a:bodyPr>
            <a:noAutofit/>
          </a:bodyPr>
          <a:lstStyle>
            <a:lvl1pPr algn="l">
              <a:defRPr sz="3200">
                <a:latin typeface="+mj-lt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13" name="Tijdelijke aanduiding voor inhoud 2"/>
          <p:cNvSpPr>
            <a:spLocks noGrp="1"/>
          </p:cNvSpPr>
          <p:nvPr>
            <p:ph sz="half" idx="13" hasCustomPrompt="1"/>
          </p:nvPr>
        </p:nvSpPr>
        <p:spPr>
          <a:xfrm>
            <a:off x="796954" y="3422708"/>
            <a:ext cx="3816000" cy="2952892"/>
          </a:xfrm>
        </p:spPr>
        <p:txBody>
          <a:bodyPr>
            <a:normAutofit/>
          </a:bodyPr>
          <a:lstStyle>
            <a:lvl1pPr marL="342900" indent="-3429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1pPr>
            <a:lvl2pPr marL="742950" indent="-28575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2pPr>
            <a:lvl3pPr marL="11430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3pPr>
            <a:lvl4pPr marL="16002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4pPr>
            <a:lvl5pPr marL="20574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1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870799" y="3422708"/>
            <a:ext cx="3816000" cy="2952892"/>
          </a:xfrm>
        </p:spPr>
        <p:txBody>
          <a:bodyPr>
            <a:normAutofit/>
          </a:bodyPr>
          <a:lstStyle>
            <a:lvl1pPr marL="342900" indent="-3429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1pPr>
            <a:lvl2pPr marL="742950" indent="-28575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2pPr>
            <a:lvl3pPr marL="11430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3pPr>
            <a:lvl4pPr marL="16002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4pPr>
            <a:lvl5pPr marL="20574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pic>
        <p:nvPicPr>
          <p:cNvPr id="15" name="Afbeelding 14" descr="bal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16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7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8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19" name="Tijdelijke aanduiding voor inhoud 2"/>
          <p:cNvSpPr>
            <a:spLocks noGrp="1"/>
          </p:cNvSpPr>
          <p:nvPr>
            <p:ph sz="half" idx="14" hasCustomPrompt="1"/>
          </p:nvPr>
        </p:nvSpPr>
        <p:spPr>
          <a:xfrm>
            <a:off x="796954" y="2801075"/>
            <a:ext cx="3816000" cy="621633"/>
          </a:xfrm>
        </p:spPr>
        <p:txBody>
          <a:bodyPr>
            <a:normAutofit/>
          </a:bodyPr>
          <a:lstStyle>
            <a:lvl1pPr marL="0" indent="0">
              <a:buClr>
                <a:srgbClr val="009DE0"/>
              </a:buClr>
              <a:buSzPct val="120000"/>
              <a:buFont typeface="Arial" pitchFamily="34" charset="0"/>
              <a:buNone/>
              <a:defRPr sz="1800">
                <a:latin typeface="+mj-lt"/>
              </a:defRPr>
            </a:lvl1pPr>
            <a:lvl2pPr marL="742950" indent="-28575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2pPr>
            <a:lvl3pPr marL="11430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3pPr>
            <a:lvl4pPr marL="16002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4pPr>
            <a:lvl5pPr marL="20574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  <a:endParaRPr lang="nl-NL" dirty="0"/>
          </a:p>
        </p:txBody>
      </p:sp>
      <p:sp>
        <p:nvSpPr>
          <p:cNvPr id="21" name="Tijdelijke aanduiding voor inhoud 2"/>
          <p:cNvSpPr>
            <a:spLocks noGrp="1"/>
          </p:cNvSpPr>
          <p:nvPr>
            <p:ph sz="half" idx="15" hasCustomPrompt="1"/>
          </p:nvPr>
        </p:nvSpPr>
        <p:spPr>
          <a:xfrm>
            <a:off x="4870800" y="2801625"/>
            <a:ext cx="3816000" cy="621633"/>
          </a:xfrm>
        </p:spPr>
        <p:txBody>
          <a:bodyPr>
            <a:normAutofit/>
          </a:bodyPr>
          <a:lstStyle>
            <a:lvl1pPr marL="0" indent="0">
              <a:buClr>
                <a:srgbClr val="009DE0"/>
              </a:buClr>
              <a:buSzPct val="120000"/>
              <a:buFont typeface="Arial" pitchFamily="34" charset="0"/>
              <a:buNone/>
              <a:defRPr sz="1800">
                <a:latin typeface="+mj-lt"/>
              </a:defRPr>
            </a:lvl1pPr>
            <a:lvl2pPr marL="742950" indent="-28575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2pPr>
            <a:lvl3pPr marL="11430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3pPr>
            <a:lvl4pPr marL="16002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4pPr>
            <a:lvl5pPr marL="20574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  <a:endParaRPr lang="nl-NL" dirty="0"/>
          </a:p>
        </p:txBody>
      </p:sp>
      <p:pic>
        <p:nvPicPr>
          <p:cNvPr id="11" name="Afbeelding 10" descr="Naamloos-9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550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796954" y="1600200"/>
            <a:ext cx="7889846" cy="1143000"/>
          </a:xfr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NL" sz="3200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pic>
        <p:nvPicPr>
          <p:cNvPr id="9" name="Afbeelding 8" descr="bal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10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19-5-2014</a:t>
            </a:r>
            <a:endParaRPr lang="nl-NL" dirty="0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7" name="Afbeelding 6" descr="Naamloos-9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1460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796954" y="1600200"/>
            <a:ext cx="7889846" cy="1143000"/>
          </a:xfr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NL" sz="3200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pic>
        <p:nvPicPr>
          <p:cNvPr id="9" name="Afbeelding 8" descr="bal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10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7" name="Afbeelding 6" descr="Naamloos-9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92453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Naamloos-9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1460500"/>
          </a:xfrm>
          <a:prstGeom prst="rect">
            <a:avLst/>
          </a:prstGeom>
        </p:spPr>
      </p:pic>
      <p:pic>
        <p:nvPicPr>
          <p:cNvPr id="7" name="Afbeelding 6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8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22113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el, tekst en illustr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444500"/>
            <a:ext cx="7543800" cy="8382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685800" y="1409700"/>
            <a:ext cx="3695700" cy="44973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llustratie 3"/>
          <p:cNvSpPr>
            <a:spLocks noGrp="1"/>
          </p:cNvSpPr>
          <p:nvPr>
            <p:ph type="clipArt" sz="half" idx="2"/>
          </p:nvPr>
        </p:nvSpPr>
        <p:spPr>
          <a:xfrm>
            <a:off x="4533900" y="1409700"/>
            <a:ext cx="3695700" cy="4497388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2F7630-7CEF-4865-A993-B2B72643D40B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21832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el en vier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685800" y="444500"/>
            <a:ext cx="7543800" cy="8382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685800" y="1409700"/>
            <a:ext cx="3695700" cy="21717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4533900" y="1409700"/>
            <a:ext cx="3695700" cy="21717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685800" y="3733800"/>
            <a:ext cx="3695700" cy="21732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533900" y="3733800"/>
            <a:ext cx="3695700" cy="21732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A63FB-5524-44D1-8E61-81E684BA1846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07756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1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8300" y="1233039"/>
            <a:ext cx="7847038" cy="57150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600" spc="-60" baseline="0">
                <a:solidFill>
                  <a:srgbClr val="2494C5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3" name="Tijdelijke aanduiding voor inhoud 2"/>
          <p:cNvSpPr>
            <a:spLocks noGrp="1"/>
          </p:cNvSpPr>
          <p:nvPr>
            <p:ph idx="1"/>
          </p:nvPr>
        </p:nvSpPr>
        <p:spPr>
          <a:xfrm>
            <a:off x="369858" y="1798626"/>
            <a:ext cx="7858180" cy="4273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179388" indent="-179388">
              <a:buFont typeface="Arial" pitchFamily="34" charset="0"/>
              <a:buChar char="•"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96000" indent="-252000">
              <a:buFontTx/>
              <a:buBlip>
                <a:blip r:embed="rId3"/>
              </a:buBlip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539750" indent="-144000">
              <a:buSzPct val="100000"/>
              <a:buFontTx/>
              <a:buBlip>
                <a:blip r:embed="rId4"/>
              </a:buBlip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6429375" y="6445250"/>
            <a:ext cx="2514600" cy="284163"/>
          </a:xfrm>
        </p:spPr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387350" y="6362700"/>
            <a:ext cx="712788" cy="3635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04DC2DF-C9EA-4E9B-B014-B1137282FF9F}" type="slidenum">
              <a:rPr lang="nl-N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2983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444500"/>
            <a:ext cx="7543800" cy="8382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685800" y="1409700"/>
            <a:ext cx="3695700" cy="44973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33900" y="1409700"/>
            <a:ext cx="3695700" cy="44973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446088" y="6553200"/>
            <a:ext cx="7402512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nl-NL">
                <a:solidFill>
                  <a:prstClr val="black">
                    <a:tint val="75000"/>
                  </a:prstClr>
                </a:solidFill>
              </a:rPr>
              <a:t>Introductie CE-markering voor verkeersborden en nieuwe norm straatnaamborden</a:t>
            </a:r>
            <a:endParaRPr lang="nl-NL" alt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>
          <a:xfrm>
            <a:off x="8839200" y="6553200"/>
            <a:ext cx="304800" cy="228600"/>
          </a:xfrm>
        </p:spPr>
        <p:txBody>
          <a:bodyPr/>
          <a:lstStyle>
            <a:lvl1pPr>
              <a:defRPr/>
            </a:lvl1pPr>
          </a:lstStyle>
          <a:p>
            <a:fld id="{94240619-1C3C-4EAA-A94A-DD36E377DB0A}" type="slidenum">
              <a:rPr lang="nl-NL" altLang="nl-N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 alt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57820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el, inhoud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444500"/>
            <a:ext cx="7543800" cy="8382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409700"/>
            <a:ext cx="3695700" cy="44973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33900" y="1409700"/>
            <a:ext cx="3695700" cy="44973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446088" y="6553200"/>
            <a:ext cx="7402512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nl-NL">
                <a:solidFill>
                  <a:prstClr val="black">
                    <a:tint val="75000"/>
                  </a:prstClr>
                </a:solidFill>
              </a:rPr>
              <a:t>Introductie CE-markering voor verkeersborden en nieuwe norm straatnaamborden</a:t>
            </a:r>
            <a:endParaRPr lang="nl-NL" alt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>
          <a:xfrm>
            <a:off x="8839200" y="6553200"/>
            <a:ext cx="304800" cy="228600"/>
          </a:xfrm>
        </p:spPr>
        <p:txBody>
          <a:bodyPr/>
          <a:lstStyle>
            <a:lvl1pPr>
              <a:defRPr/>
            </a:lvl1pPr>
          </a:lstStyle>
          <a:p>
            <a:fld id="{89AE7D0D-2524-4195-A27B-A893D5B63B2F}" type="slidenum">
              <a:rPr lang="nl-NL" altLang="nl-N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 alt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29916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12" name="Rechthoek 11"/>
          <p:cNvSpPr/>
          <p:nvPr userDrawn="1"/>
        </p:nvSpPr>
        <p:spPr>
          <a:xfrm>
            <a:off x="838675" y="2927510"/>
            <a:ext cx="4355934" cy="2779564"/>
          </a:xfrm>
          <a:prstGeom prst="rect">
            <a:avLst/>
          </a:prstGeom>
          <a:solidFill>
            <a:srgbClr val="009D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  <p:pic>
        <p:nvPicPr>
          <p:cNvPr id="11" name="Afbeelding 10" descr="Naamloos-9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1460500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48150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7622"/>
            <a:ext cx="9144000" cy="6787833"/>
          </a:xfrm>
          <a:prstGeom prst="rect">
            <a:avLst/>
          </a:prstGeom>
        </p:spPr>
      </p:pic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Rechthoek 11"/>
          <p:cNvSpPr/>
          <p:nvPr userDrawn="1"/>
        </p:nvSpPr>
        <p:spPr>
          <a:xfrm>
            <a:off x="838675" y="2927509"/>
            <a:ext cx="4355934" cy="2779564"/>
          </a:xfrm>
          <a:prstGeom prst="rect">
            <a:avLst/>
          </a:prstGeom>
          <a:solidFill>
            <a:srgbClr val="A1C0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10" name="Afbeelding 9" descr="boven openin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60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329153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0943"/>
            <a:ext cx="9144000" cy="6094512"/>
          </a:xfrm>
          <a:prstGeom prst="rect">
            <a:avLst/>
          </a:prstGeom>
        </p:spPr>
      </p:pic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10" name="Afbeelding 9" descr="boven openin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60500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850287" y="2927510"/>
            <a:ext cx="4355934" cy="2779564"/>
          </a:xfrm>
          <a:prstGeom prst="rect">
            <a:avLst/>
          </a:prstGeom>
          <a:solidFill>
            <a:srgbClr val="6E6E6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693788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Naamloos-9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1460500"/>
          </a:xfrm>
          <a:prstGeom prst="rect">
            <a:avLst/>
          </a:prstGeom>
        </p:spPr>
      </p:pic>
      <p:pic>
        <p:nvPicPr>
          <p:cNvPr id="7" name="Afbeelding 6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8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19-5-2014</a:t>
            </a:r>
            <a:endParaRPr 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/>
              <a:pPr/>
              <a:t>‹#›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818"/>
            <a:ext cx="9823508" cy="6372182"/>
          </a:xfrm>
          <a:prstGeom prst="rect">
            <a:avLst/>
          </a:prstGeom>
        </p:spPr>
      </p:pic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10" name="Afbeelding 9" descr="boven openin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60500"/>
          </a:xfrm>
          <a:prstGeom prst="rect">
            <a:avLst/>
          </a:prstGeom>
        </p:spPr>
      </p:pic>
      <p:sp>
        <p:nvSpPr>
          <p:cNvPr id="12" name="Rechthoek 11"/>
          <p:cNvSpPr/>
          <p:nvPr userDrawn="1"/>
        </p:nvSpPr>
        <p:spPr>
          <a:xfrm>
            <a:off x="838675" y="2927510"/>
            <a:ext cx="4355934" cy="2779564"/>
          </a:xfrm>
          <a:prstGeom prst="rect">
            <a:avLst/>
          </a:prstGeom>
          <a:solidFill>
            <a:srgbClr val="409D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NL" sz="3200" kern="120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9097690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0943"/>
            <a:ext cx="9144000" cy="6094512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10" name="Afbeelding 9" descr="boven openin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60500"/>
          </a:xfrm>
          <a:prstGeom prst="rect">
            <a:avLst/>
          </a:prstGeom>
        </p:spPr>
      </p:pic>
      <p:sp>
        <p:nvSpPr>
          <p:cNvPr id="12" name="Rechthoek 11"/>
          <p:cNvSpPr/>
          <p:nvPr userDrawn="1"/>
        </p:nvSpPr>
        <p:spPr>
          <a:xfrm>
            <a:off x="838675" y="2927510"/>
            <a:ext cx="4355934" cy="2779564"/>
          </a:xfrm>
          <a:prstGeom prst="rect">
            <a:avLst/>
          </a:prstGeom>
          <a:solidFill>
            <a:srgbClr val="3940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NL" sz="3200" kern="120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0768026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" y="-191777"/>
            <a:ext cx="9156416" cy="7049777"/>
          </a:xfrm>
          <a:prstGeom prst="rect">
            <a:avLst/>
          </a:prstGeom>
        </p:spPr>
      </p:pic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Rechthoek 11"/>
          <p:cNvSpPr/>
          <p:nvPr userDrawn="1"/>
        </p:nvSpPr>
        <p:spPr>
          <a:xfrm>
            <a:off x="838675" y="2927509"/>
            <a:ext cx="4355934" cy="2779564"/>
          </a:xfrm>
          <a:prstGeom prst="rect">
            <a:avLst/>
          </a:prstGeom>
          <a:solidFill>
            <a:srgbClr val="A1C0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10" name="Afbeelding 9" descr="boven openin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60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NL" sz="3200" kern="120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679882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2938"/>
            <a:ext cx="12496800" cy="8103394"/>
          </a:xfrm>
          <a:prstGeom prst="rect">
            <a:avLst/>
          </a:prstGeom>
        </p:spPr>
      </p:pic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Rechthoek 11"/>
          <p:cNvSpPr/>
          <p:nvPr userDrawn="1"/>
        </p:nvSpPr>
        <p:spPr>
          <a:xfrm>
            <a:off x="838675" y="2927509"/>
            <a:ext cx="4355934" cy="2779564"/>
          </a:xfrm>
          <a:prstGeom prst="rect">
            <a:avLst/>
          </a:prstGeom>
          <a:solidFill>
            <a:srgbClr val="009D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10" name="Afbeelding 9" descr="boven openin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60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NL" sz="3200" kern="120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2734640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867"/>
            <a:ext cx="9144000" cy="6094512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Rechthoek 11"/>
          <p:cNvSpPr/>
          <p:nvPr userDrawn="1"/>
        </p:nvSpPr>
        <p:spPr>
          <a:xfrm>
            <a:off x="838675" y="2927509"/>
            <a:ext cx="4355934" cy="2779564"/>
          </a:xfrm>
          <a:prstGeom prst="rect">
            <a:avLst/>
          </a:prstGeom>
          <a:solidFill>
            <a:srgbClr val="A1C0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10" name="Afbeelding 9" descr="boven openin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60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1718236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96954" y="1600200"/>
            <a:ext cx="7889846" cy="1143000"/>
          </a:xfrm>
        </p:spPr>
        <p:txBody>
          <a:bodyPr>
            <a:noAutofit/>
          </a:bodyPr>
          <a:lstStyle>
            <a:lvl1pPr algn="l">
              <a:defRPr sz="3200">
                <a:latin typeface="+mj-lt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96954" y="2801923"/>
            <a:ext cx="7889846" cy="3573710"/>
          </a:xfrm>
        </p:spPr>
        <p:txBody>
          <a:bodyPr>
            <a:normAutofit/>
          </a:bodyPr>
          <a:lstStyle>
            <a:lvl1pPr marL="342900" indent="-342900">
              <a:buClr>
                <a:srgbClr val="009DE0"/>
              </a:buClr>
              <a:buSzPct val="120000"/>
              <a:buFont typeface="Arial" pitchFamily="34" charset="0"/>
              <a:buChar char="•"/>
              <a:defRPr sz="1800"/>
            </a:lvl1pPr>
            <a:lvl2pPr marL="742950" indent="-285750">
              <a:buClr>
                <a:srgbClr val="009DE0"/>
              </a:buClr>
              <a:buSzPct val="120000"/>
              <a:buFont typeface="Arial" pitchFamily="34" charset="0"/>
              <a:buChar char="•"/>
              <a:defRPr sz="1800"/>
            </a:lvl2pPr>
            <a:lvl3pPr marL="11430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800"/>
            </a:lvl3pPr>
            <a:lvl4pPr marL="16002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800"/>
            </a:lvl4pPr>
            <a:lvl5pPr marL="20574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800"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pic>
        <p:nvPicPr>
          <p:cNvPr id="10" name="Afbeelding 9" descr="bal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11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3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8" name="Afbeelding 7" descr="Naamloos-9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0622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796954" y="2800800"/>
            <a:ext cx="3816000" cy="3574800"/>
          </a:xfrm>
        </p:spPr>
        <p:txBody>
          <a:bodyPr>
            <a:normAutofit/>
          </a:bodyPr>
          <a:lstStyle>
            <a:lvl1pPr marL="342900" indent="-3429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1pPr>
            <a:lvl2pPr marL="742950" indent="-28575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2pPr>
            <a:lvl3pPr marL="11430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3pPr>
            <a:lvl4pPr marL="16002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4pPr>
            <a:lvl5pPr marL="20574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870799" y="2800800"/>
            <a:ext cx="3816000" cy="3574800"/>
          </a:xfrm>
        </p:spPr>
        <p:txBody>
          <a:bodyPr>
            <a:normAutofit/>
          </a:bodyPr>
          <a:lstStyle>
            <a:lvl1pPr marL="342900" indent="-3429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1pPr>
            <a:lvl2pPr marL="742950" indent="-28575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2pPr>
            <a:lvl3pPr marL="11430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3pPr>
            <a:lvl4pPr marL="16002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4pPr>
            <a:lvl5pPr marL="20574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pic>
        <p:nvPicPr>
          <p:cNvPr id="10" name="Afbeelding 9" descr="bal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11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3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9" name="Afbeelding 8" descr="Naamloos-9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1460500"/>
          </a:xfrm>
          <a:prstGeom prst="rect">
            <a:avLst/>
          </a:prstGeom>
        </p:spPr>
      </p:pic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796954" y="1600200"/>
            <a:ext cx="7889846" cy="1143000"/>
          </a:xfrm>
        </p:spPr>
        <p:txBody>
          <a:bodyPr>
            <a:noAutofit/>
          </a:bodyPr>
          <a:lstStyle>
            <a:lvl1pPr algn="l">
              <a:defRPr sz="3200">
                <a:latin typeface="+mj-lt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2993314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796954" y="1600200"/>
            <a:ext cx="7889846" cy="1143000"/>
          </a:xfrm>
        </p:spPr>
        <p:txBody>
          <a:bodyPr>
            <a:noAutofit/>
          </a:bodyPr>
          <a:lstStyle>
            <a:lvl1pPr algn="l">
              <a:defRPr sz="3200">
                <a:latin typeface="+mj-lt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13" name="Tijdelijke aanduiding voor inhoud 2"/>
          <p:cNvSpPr>
            <a:spLocks noGrp="1"/>
          </p:cNvSpPr>
          <p:nvPr>
            <p:ph sz="half" idx="13" hasCustomPrompt="1"/>
          </p:nvPr>
        </p:nvSpPr>
        <p:spPr>
          <a:xfrm>
            <a:off x="796954" y="3422708"/>
            <a:ext cx="3816000" cy="2952892"/>
          </a:xfrm>
        </p:spPr>
        <p:txBody>
          <a:bodyPr>
            <a:normAutofit/>
          </a:bodyPr>
          <a:lstStyle>
            <a:lvl1pPr marL="342900" indent="-3429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1pPr>
            <a:lvl2pPr marL="742950" indent="-28575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2pPr>
            <a:lvl3pPr marL="11430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3pPr>
            <a:lvl4pPr marL="16002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4pPr>
            <a:lvl5pPr marL="20574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1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870799" y="3422708"/>
            <a:ext cx="3816000" cy="2952892"/>
          </a:xfrm>
        </p:spPr>
        <p:txBody>
          <a:bodyPr>
            <a:normAutofit/>
          </a:bodyPr>
          <a:lstStyle>
            <a:lvl1pPr marL="342900" indent="-3429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1pPr>
            <a:lvl2pPr marL="742950" indent="-28575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2pPr>
            <a:lvl3pPr marL="11430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3pPr>
            <a:lvl4pPr marL="16002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4pPr>
            <a:lvl5pPr marL="20574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pic>
        <p:nvPicPr>
          <p:cNvPr id="15" name="Afbeelding 14" descr="bal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16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7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8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19" name="Tijdelijke aanduiding voor inhoud 2"/>
          <p:cNvSpPr>
            <a:spLocks noGrp="1"/>
          </p:cNvSpPr>
          <p:nvPr>
            <p:ph sz="half" idx="14" hasCustomPrompt="1"/>
          </p:nvPr>
        </p:nvSpPr>
        <p:spPr>
          <a:xfrm>
            <a:off x="796954" y="2801075"/>
            <a:ext cx="3816000" cy="621633"/>
          </a:xfrm>
        </p:spPr>
        <p:txBody>
          <a:bodyPr>
            <a:normAutofit/>
          </a:bodyPr>
          <a:lstStyle>
            <a:lvl1pPr marL="0" indent="0">
              <a:buClr>
                <a:srgbClr val="009DE0"/>
              </a:buClr>
              <a:buSzPct val="120000"/>
              <a:buFont typeface="Arial" pitchFamily="34" charset="0"/>
              <a:buNone/>
              <a:defRPr sz="1800">
                <a:latin typeface="+mj-lt"/>
              </a:defRPr>
            </a:lvl1pPr>
            <a:lvl2pPr marL="742950" indent="-28575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2pPr>
            <a:lvl3pPr marL="11430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3pPr>
            <a:lvl4pPr marL="16002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4pPr>
            <a:lvl5pPr marL="20574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  <a:endParaRPr lang="nl-NL" dirty="0"/>
          </a:p>
        </p:txBody>
      </p:sp>
      <p:sp>
        <p:nvSpPr>
          <p:cNvPr id="21" name="Tijdelijke aanduiding voor inhoud 2"/>
          <p:cNvSpPr>
            <a:spLocks noGrp="1"/>
          </p:cNvSpPr>
          <p:nvPr>
            <p:ph sz="half" idx="15" hasCustomPrompt="1"/>
          </p:nvPr>
        </p:nvSpPr>
        <p:spPr>
          <a:xfrm>
            <a:off x="4870800" y="2801625"/>
            <a:ext cx="3816000" cy="621633"/>
          </a:xfrm>
        </p:spPr>
        <p:txBody>
          <a:bodyPr>
            <a:normAutofit/>
          </a:bodyPr>
          <a:lstStyle>
            <a:lvl1pPr marL="0" indent="0">
              <a:buClr>
                <a:srgbClr val="009DE0"/>
              </a:buClr>
              <a:buSzPct val="120000"/>
              <a:buFont typeface="Arial" pitchFamily="34" charset="0"/>
              <a:buNone/>
              <a:defRPr sz="1800">
                <a:latin typeface="+mj-lt"/>
              </a:defRPr>
            </a:lvl1pPr>
            <a:lvl2pPr marL="742950" indent="-28575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2pPr>
            <a:lvl3pPr marL="11430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3pPr>
            <a:lvl4pPr marL="16002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4pPr>
            <a:lvl5pPr marL="20574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  <a:endParaRPr lang="nl-NL" dirty="0"/>
          </a:p>
        </p:txBody>
      </p:sp>
      <p:pic>
        <p:nvPicPr>
          <p:cNvPr id="11" name="Afbeelding 10" descr="Naamloos-9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81326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796954" y="1600200"/>
            <a:ext cx="7889846" cy="1143000"/>
          </a:xfr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NL" sz="3200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pic>
        <p:nvPicPr>
          <p:cNvPr id="9" name="Afbeelding 8" descr="bal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10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7" name="Afbeelding 6" descr="Naamloos-9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7080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Naamloos-9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1460500"/>
          </a:xfrm>
          <a:prstGeom prst="rect">
            <a:avLst/>
          </a:prstGeom>
        </p:spPr>
      </p:pic>
      <p:pic>
        <p:nvPicPr>
          <p:cNvPr id="7" name="Afbeelding 6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8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7441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el, tekst en illustr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444500"/>
            <a:ext cx="7543800" cy="8382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685800" y="1409700"/>
            <a:ext cx="3695700" cy="44973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llustratie 3"/>
          <p:cNvSpPr>
            <a:spLocks noGrp="1"/>
          </p:cNvSpPr>
          <p:nvPr>
            <p:ph type="clipArt" sz="half" idx="2"/>
          </p:nvPr>
        </p:nvSpPr>
        <p:spPr>
          <a:xfrm>
            <a:off x="4533900" y="1409700"/>
            <a:ext cx="3695700" cy="4497388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2F7630-7CEF-4865-A993-B2B72643D40B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253906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el, tekst en illustr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444500"/>
            <a:ext cx="7543800" cy="8382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685800" y="1409700"/>
            <a:ext cx="3695700" cy="44973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llustratie 3"/>
          <p:cNvSpPr>
            <a:spLocks noGrp="1"/>
          </p:cNvSpPr>
          <p:nvPr>
            <p:ph type="clipArt" sz="half" idx="2"/>
          </p:nvPr>
        </p:nvSpPr>
        <p:spPr>
          <a:xfrm>
            <a:off x="4533900" y="1409700"/>
            <a:ext cx="3695700" cy="4497388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2F7630-7CEF-4865-A993-B2B72643D40B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51990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el en vier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685800" y="444500"/>
            <a:ext cx="7543800" cy="8382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685800" y="1409700"/>
            <a:ext cx="3695700" cy="21717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4533900" y="1409700"/>
            <a:ext cx="3695700" cy="21717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685800" y="3733800"/>
            <a:ext cx="3695700" cy="21732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533900" y="3733800"/>
            <a:ext cx="3695700" cy="21732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A63FB-5524-44D1-8E61-81E684BA1846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55141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1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8300" y="1233039"/>
            <a:ext cx="7847038" cy="57150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600" spc="-60" baseline="0">
                <a:solidFill>
                  <a:srgbClr val="2494C5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3" name="Tijdelijke aanduiding voor inhoud 2"/>
          <p:cNvSpPr>
            <a:spLocks noGrp="1"/>
          </p:cNvSpPr>
          <p:nvPr>
            <p:ph idx="1"/>
          </p:nvPr>
        </p:nvSpPr>
        <p:spPr>
          <a:xfrm>
            <a:off x="369858" y="1798626"/>
            <a:ext cx="7858180" cy="4273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179388" indent="-179388">
              <a:buFont typeface="Arial" pitchFamily="34" charset="0"/>
              <a:buChar char="•"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96000" indent="-252000">
              <a:buFontTx/>
              <a:buBlip>
                <a:blip r:embed="rId3"/>
              </a:buBlip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539750" indent="-144000">
              <a:buSzPct val="100000"/>
              <a:buFontTx/>
              <a:buBlip>
                <a:blip r:embed="rId4"/>
              </a:buBlip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6429375" y="6445250"/>
            <a:ext cx="2514600" cy="284163"/>
          </a:xfrm>
        </p:spPr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387350" y="6362700"/>
            <a:ext cx="712788" cy="3635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04DC2DF-C9EA-4E9B-B014-B1137282FF9F}" type="slidenum">
              <a:rPr lang="nl-N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6096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444500"/>
            <a:ext cx="7543800" cy="8382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685800" y="1409700"/>
            <a:ext cx="3695700" cy="44973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33900" y="1409700"/>
            <a:ext cx="3695700" cy="44973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446088" y="6553200"/>
            <a:ext cx="7402512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nl-NL">
                <a:solidFill>
                  <a:prstClr val="black">
                    <a:tint val="75000"/>
                  </a:prstClr>
                </a:solidFill>
              </a:rPr>
              <a:t>Introductie CE-markering voor verkeersborden en nieuwe norm straatnaamborden</a:t>
            </a:r>
            <a:endParaRPr lang="nl-NL" alt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>
          <a:xfrm>
            <a:off x="8839200" y="6553200"/>
            <a:ext cx="304800" cy="228600"/>
          </a:xfrm>
        </p:spPr>
        <p:txBody>
          <a:bodyPr/>
          <a:lstStyle>
            <a:lvl1pPr>
              <a:defRPr/>
            </a:lvl1pPr>
          </a:lstStyle>
          <a:p>
            <a:fld id="{94240619-1C3C-4EAA-A94A-DD36E377DB0A}" type="slidenum">
              <a:rPr lang="nl-NL" altLang="nl-N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 alt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04723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el, inhoud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444500"/>
            <a:ext cx="7543800" cy="8382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409700"/>
            <a:ext cx="3695700" cy="44973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33900" y="1409700"/>
            <a:ext cx="3695700" cy="44973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446088" y="6553200"/>
            <a:ext cx="7402512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nl-NL">
                <a:solidFill>
                  <a:prstClr val="black">
                    <a:tint val="75000"/>
                  </a:prstClr>
                </a:solidFill>
              </a:rPr>
              <a:t>Introductie CE-markering voor verkeersborden en nieuwe norm straatnaamborden</a:t>
            </a:r>
            <a:endParaRPr lang="nl-NL" alt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>
          <a:xfrm>
            <a:off x="8839200" y="6553200"/>
            <a:ext cx="304800" cy="228600"/>
          </a:xfrm>
        </p:spPr>
        <p:txBody>
          <a:bodyPr/>
          <a:lstStyle>
            <a:lvl1pPr>
              <a:defRPr/>
            </a:lvl1pPr>
          </a:lstStyle>
          <a:p>
            <a:fld id="{89AE7D0D-2524-4195-A27B-A893D5B63B2F}" type="slidenum">
              <a:rPr lang="nl-NL" altLang="nl-N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 alt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04133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12" name="Rechthoek 11"/>
          <p:cNvSpPr/>
          <p:nvPr userDrawn="1"/>
        </p:nvSpPr>
        <p:spPr>
          <a:xfrm>
            <a:off x="838675" y="2927510"/>
            <a:ext cx="4355934" cy="2779564"/>
          </a:xfrm>
          <a:prstGeom prst="rect">
            <a:avLst/>
          </a:prstGeom>
          <a:solidFill>
            <a:srgbClr val="009D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  <p:pic>
        <p:nvPicPr>
          <p:cNvPr id="11" name="Afbeelding 10" descr="Naamloos-9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1460500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06112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7622"/>
            <a:ext cx="9144000" cy="6787833"/>
          </a:xfrm>
          <a:prstGeom prst="rect">
            <a:avLst/>
          </a:prstGeom>
        </p:spPr>
      </p:pic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Rechthoek 11"/>
          <p:cNvSpPr/>
          <p:nvPr userDrawn="1"/>
        </p:nvSpPr>
        <p:spPr>
          <a:xfrm>
            <a:off x="838675" y="2927509"/>
            <a:ext cx="4355934" cy="2779564"/>
          </a:xfrm>
          <a:prstGeom prst="rect">
            <a:avLst/>
          </a:prstGeom>
          <a:solidFill>
            <a:srgbClr val="A1C0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10" name="Afbeelding 9" descr="boven openin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60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5172202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0943"/>
            <a:ext cx="9144000" cy="6094512"/>
          </a:xfrm>
          <a:prstGeom prst="rect">
            <a:avLst/>
          </a:prstGeom>
        </p:spPr>
      </p:pic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10" name="Afbeelding 9" descr="boven openin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60500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850287" y="2927510"/>
            <a:ext cx="4355934" cy="2779564"/>
          </a:xfrm>
          <a:prstGeom prst="rect">
            <a:avLst/>
          </a:prstGeom>
          <a:solidFill>
            <a:srgbClr val="6E6E6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9187384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818"/>
            <a:ext cx="9823508" cy="6372182"/>
          </a:xfrm>
          <a:prstGeom prst="rect">
            <a:avLst/>
          </a:prstGeom>
        </p:spPr>
      </p:pic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10" name="Afbeelding 9" descr="boven openin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60500"/>
          </a:xfrm>
          <a:prstGeom prst="rect">
            <a:avLst/>
          </a:prstGeom>
        </p:spPr>
      </p:pic>
      <p:sp>
        <p:nvSpPr>
          <p:cNvPr id="12" name="Rechthoek 11"/>
          <p:cNvSpPr/>
          <p:nvPr userDrawn="1"/>
        </p:nvSpPr>
        <p:spPr>
          <a:xfrm>
            <a:off x="838675" y="2927510"/>
            <a:ext cx="4355934" cy="2779564"/>
          </a:xfrm>
          <a:prstGeom prst="rect">
            <a:avLst/>
          </a:prstGeom>
          <a:solidFill>
            <a:srgbClr val="409D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NL" sz="3200" kern="120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4749818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0943"/>
            <a:ext cx="9144000" cy="6094512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10" name="Afbeelding 9" descr="boven openin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60500"/>
          </a:xfrm>
          <a:prstGeom prst="rect">
            <a:avLst/>
          </a:prstGeom>
        </p:spPr>
      </p:pic>
      <p:sp>
        <p:nvSpPr>
          <p:cNvPr id="12" name="Rechthoek 11"/>
          <p:cNvSpPr/>
          <p:nvPr userDrawn="1"/>
        </p:nvSpPr>
        <p:spPr>
          <a:xfrm>
            <a:off x="838675" y="2927510"/>
            <a:ext cx="4355934" cy="2779564"/>
          </a:xfrm>
          <a:prstGeom prst="rect">
            <a:avLst/>
          </a:prstGeom>
          <a:solidFill>
            <a:srgbClr val="3940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NL" sz="3200" kern="120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54808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el en vier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685800" y="444500"/>
            <a:ext cx="7543800" cy="8382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685800" y="1409700"/>
            <a:ext cx="3695700" cy="21717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4533900" y="1409700"/>
            <a:ext cx="3695700" cy="21717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685800" y="3733800"/>
            <a:ext cx="3695700" cy="21732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533900" y="3733800"/>
            <a:ext cx="3695700" cy="21732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A63FB-5524-44D1-8E61-81E684BA1846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515710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" y="-191777"/>
            <a:ext cx="9156416" cy="7049777"/>
          </a:xfrm>
          <a:prstGeom prst="rect">
            <a:avLst/>
          </a:prstGeom>
        </p:spPr>
      </p:pic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Rechthoek 11"/>
          <p:cNvSpPr/>
          <p:nvPr userDrawn="1"/>
        </p:nvSpPr>
        <p:spPr>
          <a:xfrm>
            <a:off x="838675" y="2927509"/>
            <a:ext cx="4355934" cy="2779564"/>
          </a:xfrm>
          <a:prstGeom prst="rect">
            <a:avLst/>
          </a:prstGeom>
          <a:solidFill>
            <a:srgbClr val="A1C0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10" name="Afbeelding 9" descr="boven openin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60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NL" sz="3200" kern="120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5452108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2938"/>
            <a:ext cx="12496800" cy="8103394"/>
          </a:xfrm>
          <a:prstGeom prst="rect">
            <a:avLst/>
          </a:prstGeom>
        </p:spPr>
      </p:pic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Rechthoek 11"/>
          <p:cNvSpPr/>
          <p:nvPr userDrawn="1"/>
        </p:nvSpPr>
        <p:spPr>
          <a:xfrm>
            <a:off x="838675" y="2927509"/>
            <a:ext cx="4355934" cy="2779564"/>
          </a:xfrm>
          <a:prstGeom prst="rect">
            <a:avLst/>
          </a:prstGeom>
          <a:solidFill>
            <a:srgbClr val="009D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10" name="Afbeelding 9" descr="boven openin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60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NL" sz="3200" kern="120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3803736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867"/>
            <a:ext cx="9144000" cy="6094512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Rechthoek 11"/>
          <p:cNvSpPr/>
          <p:nvPr userDrawn="1"/>
        </p:nvSpPr>
        <p:spPr>
          <a:xfrm>
            <a:off x="838675" y="2927509"/>
            <a:ext cx="4355934" cy="2779564"/>
          </a:xfrm>
          <a:prstGeom prst="rect">
            <a:avLst/>
          </a:prstGeom>
          <a:solidFill>
            <a:srgbClr val="A1C0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10" name="Afbeelding 9" descr="boven openin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60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0990377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96954" y="1600200"/>
            <a:ext cx="7889846" cy="1143000"/>
          </a:xfrm>
        </p:spPr>
        <p:txBody>
          <a:bodyPr>
            <a:noAutofit/>
          </a:bodyPr>
          <a:lstStyle>
            <a:lvl1pPr algn="l">
              <a:defRPr sz="3200">
                <a:latin typeface="+mj-lt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96954" y="2801923"/>
            <a:ext cx="7889846" cy="3573710"/>
          </a:xfrm>
        </p:spPr>
        <p:txBody>
          <a:bodyPr>
            <a:normAutofit/>
          </a:bodyPr>
          <a:lstStyle>
            <a:lvl1pPr marL="342900" indent="-342900">
              <a:buClr>
                <a:srgbClr val="009DE0"/>
              </a:buClr>
              <a:buSzPct val="120000"/>
              <a:buFont typeface="Arial" pitchFamily="34" charset="0"/>
              <a:buChar char="•"/>
              <a:defRPr sz="1800"/>
            </a:lvl1pPr>
            <a:lvl2pPr marL="742950" indent="-285750">
              <a:buClr>
                <a:srgbClr val="009DE0"/>
              </a:buClr>
              <a:buSzPct val="120000"/>
              <a:buFont typeface="Arial" pitchFamily="34" charset="0"/>
              <a:buChar char="•"/>
              <a:defRPr sz="1800"/>
            </a:lvl2pPr>
            <a:lvl3pPr marL="11430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800"/>
            </a:lvl3pPr>
            <a:lvl4pPr marL="16002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800"/>
            </a:lvl4pPr>
            <a:lvl5pPr marL="20574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800"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pic>
        <p:nvPicPr>
          <p:cNvPr id="10" name="Afbeelding 9" descr="bal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11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3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8" name="Afbeelding 7" descr="Naamloos-9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38206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796954" y="2800800"/>
            <a:ext cx="3816000" cy="3574800"/>
          </a:xfrm>
        </p:spPr>
        <p:txBody>
          <a:bodyPr>
            <a:normAutofit/>
          </a:bodyPr>
          <a:lstStyle>
            <a:lvl1pPr marL="342900" indent="-3429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1pPr>
            <a:lvl2pPr marL="742950" indent="-28575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2pPr>
            <a:lvl3pPr marL="11430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3pPr>
            <a:lvl4pPr marL="16002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4pPr>
            <a:lvl5pPr marL="20574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870799" y="2800800"/>
            <a:ext cx="3816000" cy="3574800"/>
          </a:xfrm>
        </p:spPr>
        <p:txBody>
          <a:bodyPr>
            <a:normAutofit/>
          </a:bodyPr>
          <a:lstStyle>
            <a:lvl1pPr marL="342900" indent="-3429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1pPr>
            <a:lvl2pPr marL="742950" indent="-28575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2pPr>
            <a:lvl3pPr marL="11430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3pPr>
            <a:lvl4pPr marL="16002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4pPr>
            <a:lvl5pPr marL="20574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pic>
        <p:nvPicPr>
          <p:cNvPr id="10" name="Afbeelding 9" descr="bal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11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3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9" name="Afbeelding 8" descr="Naamloos-9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1460500"/>
          </a:xfrm>
          <a:prstGeom prst="rect">
            <a:avLst/>
          </a:prstGeom>
        </p:spPr>
      </p:pic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796954" y="1600200"/>
            <a:ext cx="7889846" cy="1143000"/>
          </a:xfrm>
        </p:spPr>
        <p:txBody>
          <a:bodyPr>
            <a:noAutofit/>
          </a:bodyPr>
          <a:lstStyle>
            <a:lvl1pPr algn="l">
              <a:defRPr sz="3200">
                <a:latin typeface="+mj-lt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5789109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796954" y="1600200"/>
            <a:ext cx="7889846" cy="1143000"/>
          </a:xfrm>
        </p:spPr>
        <p:txBody>
          <a:bodyPr>
            <a:noAutofit/>
          </a:bodyPr>
          <a:lstStyle>
            <a:lvl1pPr algn="l">
              <a:defRPr sz="3200">
                <a:latin typeface="+mj-lt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13" name="Tijdelijke aanduiding voor inhoud 2"/>
          <p:cNvSpPr>
            <a:spLocks noGrp="1"/>
          </p:cNvSpPr>
          <p:nvPr>
            <p:ph sz="half" idx="13" hasCustomPrompt="1"/>
          </p:nvPr>
        </p:nvSpPr>
        <p:spPr>
          <a:xfrm>
            <a:off x="796954" y="3422708"/>
            <a:ext cx="3816000" cy="2952892"/>
          </a:xfrm>
        </p:spPr>
        <p:txBody>
          <a:bodyPr>
            <a:normAutofit/>
          </a:bodyPr>
          <a:lstStyle>
            <a:lvl1pPr marL="342900" indent="-3429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1pPr>
            <a:lvl2pPr marL="742950" indent="-28575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2pPr>
            <a:lvl3pPr marL="11430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3pPr>
            <a:lvl4pPr marL="16002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4pPr>
            <a:lvl5pPr marL="20574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1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870799" y="3422708"/>
            <a:ext cx="3816000" cy="2952892"/>
          </a:xfrm>
        </p:spPr>
        <p:txBody>
          <a:bodyPr>
            <a:normAutofit/>
          </a:bodyPr>
          <a:lstStyle>
            <a:lvl1pPr marL="342900" indent="-3429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1pPr>
            <a:lvl2pPr marL="742950" indent="-28575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2pPr>
            <a:lvl3pPr marL="11430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3pPr>
            <a:lvl4pPr marL="16002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4pPr>
            <a:lvl5pPr marL="20574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pic>
        <p:nvPicPr>
          <p:cNvPr id="15" name="Afbeelding 14" descr="bal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16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7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8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19" name="Tijdelijke aanduiding voor inhoud 2"/>
          <p:cNvSpPr>
            <a:spLocks noGrp="1"/>
          </p:cNvSpPr>
          <p:nvPr>
            <p:ph sz="half" idx="14" hasCustomPrompt="1"/>
          </p:nvPr>
        </p:nvSpPr>
        <p:spPr>
          <a:xfrm>
            <a:off x="796954" y="2801075"/>
            <a:ext cx="3816000" cy="621633"/>
          </a:xfrm>
        </p:spPr>
        <p:txBody>
          <a:bodyPr>
            <a:normAutofit/>
          </a:bodyPr>
          <a:lstStyle>
            <a:lvl1pPr marL="0" indent="0">
              <a:buClr>
                <a:srgbClr val="009DE0"/>
              </a:buClr>
              <a:buSzPct val="120000"/>
              <a:buFont typeface="Arial" pitchFamily="34" charset="0"/>
              <a:buNone/>
              <a:defRPr sz="1800">
                <a:latin typeface="+mj-lt"/>
              </a:defRPr>
            </a:lvl1pPr>
            <a:lvl2pPr marL="742950" indent="-28575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2pPr>
            <a:lvl3pPr marL="11430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3pPr>
            <a:lvl4pPr marL="16002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4pPr>
            <a:lvl5pPr marL="20574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  <a:endParaRPr lang="nl-NL" dirty="0"/>
          </a:p>
        </p:txBody>
      </p:sp>
      <p:sp>
        <p:nvSpPr>
          <p:cNvPr id="21" name="Tijdelijke aanduiding voor inhoud 2"/>
          <p:cNvSpPr>
            <a:spLocks noGrp="1"/>
          </p:cNvSpPr>
          <p:nvPr>
            <p:ph sz="half" idx="15" hasCustomPrompt="1"/>
          </p:nvPr>
        </p:nvSpPr>
        <p:spPr>
          <a:xfrm>
            <a:off x="4870800" y="2801625"/>
            <a:ext cx="3816000" cy="621633"/>
          </a:xfrm>
        </p:spPr>
        <p:txBody>
          <a:bodyPr>
            <a:normAutofit/>
          </a:bodyPr>
          <a:lstStyle>
            <a:lvl1pPr marL="0" indent="0">
              <a:buClr>
                <a:srgbClr val="009DE0"/>
              </a:buClr>
              <a:buSzPct val="120000"/>
              <a:buFont typeface="Arial" pitchFamily="34" charset="0"/>
              <a:buNone/>
              <a:defRPr sz="1800">
                <a:latin typeface="+mj-lt"/>
              </a:defRPr>
            </a:lvl1pPr>
            <a:lvl2pPr marL="742950" indent="-28575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2pPr>
            <a:lvl3pPr marL="11430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3pPr>
            <a:lvl4pPr marL="16002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4pPr>
            <a:lvl5pPr marL="20574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  <a:endParaRPr lang="nl-NL" dirty="0"/>
          </a:p>
        </p:txBody>
      </p:sp>
      <p:pic>
        <p:nvPicPr>
          <p:cNvPr id="11" name="Afbeelding 10" descr="Naamloos-9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56280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796954" y="1600200"/>
            <a:ext cx="7889846" cy="1143000"/>
          </a:xfr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NL" sz="3200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pic>
        <p:nvPicPr>
          <p:cNvPr id="9" name="Afbeelding 8" descr="bal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10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7" name="Afbeelding 6" descr="Naamloos-9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7035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Naamloos-9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1460500"/>
          </a:xfrm>
          <a:prstGeom prst="rect">
            <a:avLst/>
          </a:prstGeom>
        </p:spPr>
      </p:pic>
      <p:pic>
        <p:nvPicPr>
          <p:cNvPr id="7" name="Afbeelding 6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8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40195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el, tekst en illustr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444500"/>
            <a:ext cx="7543800" cy="8382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685800" y="1409700"/>
            <a:ext cx="3695700" cy="44973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llustratie 3"/>
          <p:cNvSpPr>
            <a:spLocks noGrp="1"/>
          </p:cNvSpPr>
          <p:nvPr>
            <p:ph type="clipArt" sz="half" idx="2"/>
          </p:nvPr>
        </p:nvSpPr>
        <p:spPr>
          <a:xfrm>
            <a:off x="4533900" y="1409700"/>
            <a:ext cx="3695700" cy="4497388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2F7630-7CEF-4865-A993-B2B72643D40B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19828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el en vier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685800" y="444500"/>
            <a:ext cx="7543800" cy="8382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685800" y="1409700"/>
            <a:ext cx="3695700" cy="21717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4533900" y="1409700"/>
            <a:ext cx="3695700" cy="21717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685800" y="3733800"/>
            <a:ext cx="3695700" cy="21732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533900" y="3733800"/>
            <a:ext cx="3695700" cy="21732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A63FB-5524-44D1-8E61-81E684BA1846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249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1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8300" y="1233039"/>
            <a:ext cx="7847038" cy="57150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600" spc="-60" baseline="0">
                <a:solidFill>
                  <a:srgbClr val="2494C5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3" name="Tijdelijke aanduiding voor inhoud 2"/>
          <p:cNvSpPr>
            <a:spLocks noGrp="1"/>
          </p:cNvSpPr>
          <p:nvPr>
            <p:ph idx="1"/>
          </p:nvPr>
        </p:nvSpPr>
        <p:spPr>
          <a:xfrm>
            <a:off x="369858" y="1798626"/>
            <a:ext cx="7858180" cy="4273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179388" indent="-179388">
              <a:buFont typeface="Arial" pitchFamily="34" charset="0"/>
              <a:buChar char="•"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96000" indent="-252000">
              <a:buFontTx/>
              <a:buBlip>
                <a:blip r:embed="rId3"/>
              </a:buBlip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539750" indent="-144000">
              <a:buSzPct val="100000"/>
              <a:buFontTx/>
              <a:buBlip>
                <a:blip r:embed="rId4"/>
              </a:buBlip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6429375" y="6445250"/>
            <a:ext cx="2514600" cy="284163"/>
          </a:xfrm>
        </p:spPr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387350" y="6362700"/>
            <a:ext cx="712788" cy="3635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04DC2DF-C9EA-4E9B-B014-B1137282FF9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0947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1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8300" y="1233039"/>
            <a:ext cx="7847038" cy="57150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600" spc="-60" baseline="0">
                <a:solidFill>
                  <a:srgbClr val="2494C5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3" name="Tijdelijke aanduiding voor inhoud 2"/>
          <p:cNvSpPr>
            <a:spLocks noGrp="1"/>
          </p:cNvSpPr>
          <p:nvPr>
            <p:ph idx="1"/>
          </p:nvPr>
        </p:nvSpPr>
        <p:spPr>
          <a:xfrm>
            <a:off x="369858" y="1798626"/>
            <a:ext cx="7858180" cy="4273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179388" indent="-179388">
              <a:buFont typeface="Arial" pitchFamily="34" charset="0"/>
              <a:buChar char="•"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96000" indent="-252000">
              <a:buFontTx/>
              <a:buBlip>
                <a:blip r:embed="rId3"/>
              </a:buBlip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539750" indent="-144000">
              <a:buSzPct val="100000"/>
              <a:buFontTx/>
              <a:buBlip>
                <a:blip r:embed="rId4"/>
              </a:buBlip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6429375" y="6445250"/>
            <a:ext cx="2514600" cy="284163"/>
          </a:xfrm>
        </p:spPr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387350" y="6362700"/>
            <a:ext cx="712788" cy="3635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04DC2DF-C9EA-4E9B-B014-B1137282FF9F}" type="slidenum">
              <a:rPr lang="nl-N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5887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444500"/>
            <a:ext cx="7543800" cy="8382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685800" y="1409700"/>
            <a:ext cx="3695700" cy="44973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33900" y="1409700"/>
            <a:ext cx="3695700" cy="44973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446088" y="6553200"/>
            <a:ext cx="7402512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nl-NL">
                <a:solidFill>
                  <a:prstClr val="black">
                    <a:tint val="75000"/>
                  </a:prstClr>
                </a:solidFill>
              </a:rPr>
              <a:t>Introductie CE-markering voor verkeersborden en nieuwe norm straatnaamborden</a:t>
            </a:r>
            <a:endParaRPr lang="nl-NL" alt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>
          <a:xfrm>
            <a:off x="8839200" y="6553200"/>
            <a:ext cx="304800" cy="228600"/>
          </a:xfrm>
        </p:spPr>
        <p:txBody>
          <a:bodyPr/>
          <a:lstStyle>
            <a:lvl1pPr>
              <a:defRPr/>
            </a:lvl1pPr>
          </a:lstStyle>
          <a:p>
            <a:fld id="{94240619-1C3C-4EAA-A94A-DD36E377DB0A}" type="slidenum">
              <a:rPr lang="nl-NL" altLang="nl-N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 alt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11007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el, inhoud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444500"/>
            <a:ext cx="7543800" cy="8382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409700"/>
            <a:ext cx="3695700" cy="44973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33900" y="1409700"/>
            <a:ext cx="3695700" cy="44973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446088" y="6553200"/>
            <a:ext cx="7402512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nl-NL">
                <a:solidFill>
                  <a:prstClr val="black">
                    <a:tint val="75000"/>
                  </a:prstClr>
                </a:solidFill>
              </a:rPr>
              <a:t>Introductie CE-markering voor verkeersborden en nieuwe norm straatnaamborden</a:t>
            </a:r>
            <a:endParaRPr lang="nl-NL" alt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>
          <a:xfrm>
            <a:off x="8839200" y="6553200"/>
            <a:ext cx="304800" cy="228600"/>
          </a:xfrm>
        </p:spPr>
        <p:txBody>
          <a:bodyPr/>
          <a:lstStyle>
            <a:lvl1pPr>
              <a:defRPr/>
            </a:lvl1pPr>
          </a:lstStyle>
          <a:p>
            <a:fld id="{89AE7D0D-2524-4195-A27B-A893D5B63B2F}" type="slidenum">
              <a:rPr lang="nl-NL" altLang="nl-N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 alt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9027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444500"/>
            <a:ext cx="7543800" cy="8382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685800" y="1409700"/>
            <a:ext cx="3695700" cy="44973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33900" y="1409700"/>
            <a:ext cx="3695700" cy="44973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446088" y="6553200"/>
            <a:ext cx="7402512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nl-NL"/>
              <a:t>Introductie CE-markering voor verkeersborden en nieuwe norm straatnaamborden</a:t>
            </a:r>
            <a:endParaRPr lang="nl-NL" alt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>
          <a:xfrm>
            <a:off x="8839200" y="6553200"/>
            <a:ext cx="304800" cy="228600"/>
          </a:xfrm>
        </p:spPr>
        <p:txBody>
          <a:bodyPr/>
          <a:lstStyle>
            <a:lvl1pPr>
              <a:defRPr/>
            </a:lvl1pPr>
          </a:lstStyle>
          <a:p>
            <a:fld id="{94240619-1C3C-4EAA-A94A-DD36E377DB0A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2140050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el, inhoud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444500"/>
            <a:ext cx="7543800" cy="8382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409700"/>
            <a:ext cx="3695700" cy="44973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33900" y="1409700"/>
            <a:ext cx="3695700" cy="44973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446088" y="6553200"/>
            <a:ext cx="7402512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nl-NL"/>
              <a:t>Introductie CE-markering voor verkeersborden en nieuwe norm straatnaamborden</a:t>
            </a:r>
            <a:endParaRPr lang="nl-NL" alt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>
          <a:xfrm>
            <a:off x="8839200" y="6553200"/>
            <a:ext cx="304800" cy="228600"/>
          </a:xfrm>
        </p:spPr>
        <p:txBody>
          <a:bodyPr/>
          <a:lstStyle>
            <a:lvl1pPr>
              <a:defRPr/>
            </a:lvl1pPr>
          </a:lstStyle>
          <a:p>
            <a:fld id="{89AE7D0D-2524-4195-A27B-A893D5B63B2F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04827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12" name="Rechthoek 11"/>
          <p:cNvSpPr/>
          <p:nvPr userDrawn="1"/>
        </p:nvSpPr>
        <p:spPr>
          <a:xfrm>
            <a:off x="838675" y="2927510"/>
            <a:ext cx="4355934" cy="2779564"/>
          </a:xfrm>
          <a:prstGeom prst="rect">
            <a:avLst/>
          </a:prstGeom>
          <a:solidFill>
            <a:srgbClr val="009D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  <p:pic>
        <p:nvPicPr>
          <p:cNvPr id="11" name="Afbeelding 10" descr="Naamloos-9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1460500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335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7622"/>
            <a:ext cx="9144000" cy="6787833"/>
          </a:xfrm>
          <a:prstGeom prst="rect">
            <a:avLst/>
          </a:prstGeom>
        </p:spPr>
      </p:pic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19-5-2014</a:t>
            </a:r>
            <a:endParaRPr lang="nl-NL" dirty="0"/>
          </a:p>
        </p:txBody>
      </p:sp>
      <p:sp>
        <p:nvSpPr>
          <p:cNvPr id="12" name="Rechthoek 11"/>
          <p:cNvSpPr/>
          <p:nvPr userDrawn="1"/>
        </p:nvSpPr>
        <p:spPr>
          <a:xfrm>
            <a:off x="838675" y="2927509"/>
            <a:ext cx="4355934" cy="2779564"/>
          </a:xfrm>
          <a:prstGeom prst="rect">
            <a:avLst/>
          </a:prstGeom>
          <a:solidFill>
            <a:srgbClr val="A1C0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0" name="Afbeelding 9" descr="boven openin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60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7622"/>
            <a:ext cx="9144000" cy="6787833"/>
          </a:xfrm>
          <a:prstGeom prst="rect">
            <a:avLst/>
          </a:prstGeom>
        </p:spPr>
      </p:pic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Rechthoek 11"/>
          <p:cNvSpPr/>
          <p:nvPr userDrawn="1"/>
        </p:nvSpPr>
        <p:spPr>
          <a:xfrm>
            <a:off x="838675" y="2927509"/>
            <a:ext cx="4355934" cy="2779564"/>
          </a:xfrm>
          <a:prstGeom prst="rect">
            <a:avLst/>
          </a:prstGeom>
          <a:solidFill>
            <a:srgbClr val="A1C0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10" name="Afbeelding 9" descr="boven openin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60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919109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0943"/>
            <a:ext cx="9144000" cy="6094512"/>
          </a:xfrm>
          <a:prstGeom prst="rect">
            <a:avLst/>
          </a:prstGeom>
        </p:spPr>
      </p:pic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10" name="Afbeelding 9" descr="boven openin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60500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850287" y="2927510"/>
            <a:ext cx="4355934" cy="2779564"/>
          </a:xfrm>
          <a:prstGeom prst="rect">
            <a:avLst/>
          </a:prstGeom>
          <a:solidFill>
            <a:srgbClr val="6E6E6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684169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818"/>
            <a:ext cx="9823508" cy="6372182"/>
          </a:xfrm>
          <a:prstGeom prst="rect">
            <a:avLst/>
          </a:prstGeom>
        </p:spPr>
      </p:pic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10" name="Afbeelding 9" descr="boven openin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60500"/>
          </a:xfrm>
          <a:prstGeom prst="rect">
            <a:avLst/>
          </a:prstGeom>
        </p:spPr>
      </p:pic>
      <p:sp>
        <p:nvSpPr>
          <p:cNvPr id="12" name="Rechthoek 11"/>
          <p:cNvSpPr/>
          <p:nvPr userDrawn="1"/>
        </p:nvSpPr>
        <p:spPr>
          <a:xfrm>
            <a:off x="838675" y="2927510"/>
            <a:ext cx="4355934" cy="2779564"/>
          </a:xfrm>
          <a:prstGeom prst="rect">
            <a:avLst/>
          </a:prstGeom>
          <a:solidFill>
            <a:srgbClr val="409D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NL" sz="3200" kern="120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848637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0943"/>
            <a:ext cx="9144000" cy="6094512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10" name="Afbeelding 9" descr="boven openin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60500"/>
          </a:xfrm>
          <a:prstGeom prst="rect">
            <a:avLst/>
          </a:prstGeom>
        </p:spPr>
      </p:pic>
      <p:sp>
        <p:nvSpPr>
          <p:cNvPr id="12" name="Rechthoek 11"/>
          <p:cNvSpPr/>
          <p:nvPr userDrawn="1"/>
        </p:nvSpPr>
        <p:spPr>
          <a:xfrm>
            <a:off x="838675" y="2927510"/>
            <a:ext cx="4355934" cy="2779564"/>
          </a:xfrm>
          <a:prstGeom prst="rect">
            <a:avLst/>
          </a:prstGeom>
          <a:solidFill>
            <a:srgbClr val="3940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NL" sz="3200" kern="120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715588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" y="-191777"/>
            <a:ext cx="9156416" cy="7049777"/>
          </a:xfrm>
          <a:prstGeom prst="rect">
            <a:avLst/>
          </a:prstGeom>
        </p:spPr>
      </p:pic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Rechthoek 11"/>
          <p:cNvSpPr/>
          <p:nvPr userDrawn="1"/>
        </p:nvSpPr>
        <p:spPr>
          <a:xfrm>
            <a:off x="838675" y="2927509"/>
            <a:ext cx="4355934" cy="2779564"/>
          </a:xfrm>
          <a:prstGeom prst="rect">
            <a:avLst/>
          </a:prstGeom>
          <a:solidFill>
            <a:srgbClr val="A1C0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10" name="Afbeelding 9" descr="boven openin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60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NL" sz="3200" kern="120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695554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2938"/>
            <a:ext cx="12496800" cy="8103394"/>
          </a:xfrm>
          <a:prstGeom prst="rect">
            <a:avLst/>
          </a:prstGeom>
        </p:spPr>
      </p:pic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Rechthoek 11"/>
          <p:cNvSpPr/>
          <p:nvPr userDrawn="1"/>
        </p:nvSpPr>
        <p:spPr>
          <a:xfrm>
            <a:off x="838675" y="2927509"/>
            <a:ext cx="4355934" cy="2779564"/>
          </a:xfrm>
          <a:prstGeom prst="rect">
            <a:avLst/>
          </a:prstGeom>
          <a:solidFill>
            <a:srgbClr val="009D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10" name="Afbeelding 9" descr="boven openin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60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NL" sz="3200" kern="120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288071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867"/>
            <a:ext cx="9144000" cy="6094512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Rechthoek 11"/>
          <p:cNvSpPr/>
          <p:nvPr userDrawn="1"/>
        </p:nvSpPr>
        <p:spPr>
          <a:xfrm>
            <a:off x="838675" y="2927509"/>
            <a:ext cx="4355934" cy="2779564"/>
          </a:xfrm>
          <a:prstGeom prst="rect">
            <a:avLst/>
          </a:prstGeom>
          <a:solidFill>
            <a:srgbClr val="A1C0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10" name="Afbeelding 9" descr="boven openin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60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07182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96954" y="1600200"/>
            <a:ext cx="7889846" cy="1143000"/>
          </a:xfrm>
        </p:spPr>
        <p:txBody>
          <a:bodyPr>
            <a:noAutofit/>
          </a:bodyPr>
          <a:lstStyle>
            <a:lvl1pPr algn="l">
              <a:defRPr sz="3200">
                <a:latin typeface="+mj-lt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96954" y="2801923"/>
            <a:ext cx="7889846" cy="3573710"/>
          </a:xfrm>
        </p:spPr>
        <p:txBody>
          <a:bodyPr>
            <a:normAutofit/>
          </a:bodyPr>
          <a:lstStyle>
            <a:lvl1pPr marL="342900" indent="-342900">
              <a:buClr>
                <a:srgbClr val="009DE0"/>
              </a:buClr>
              <a:buSzPct val="120000"/>
              <a:buFont typeface="Arial" pitchFamily="34" charset="0"/>
              <a:buChar char="•"/>
              <a:defRPr sz="1800"/>
            </a:lvl1pPr>
            <a:lvl2pPr marL="742950" indent="-285750">
              <a:buClr>
                <a:srgbClr val="009DE0"/>
              </a:buClr>
              <a:buSzPct val="120000"/>
              <a:buFont typeface="Arial" pitchFamily="34" charset="0"/>
              <a:buChar char="•"/>
              <a:defRPr sz="1800"/>
            </a:lvl2pPr>
            <a:lvl3pPr marL="11430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800"/>
            </a:lvl3pPr>
            <a:lvl4pPr marL="16002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800"/>
            </a:lvl4pPr>
            <a:lvl5pPr marL="20574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800"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pic>
        <p:nvPicPr>
          <p:cNvPr id="10" name="Afbeelding 9" descr="bal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11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3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8" name="Afbeelding 7" descr="Naamloos-9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3237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796954" y="2800800"/>
            <a:ext cx="3816000" cy="3574800"/>
          </a:xfrm>
        </p:spPr>
        <p:txBody>
          <a:bodyPr>
            <a:normAutofit/>
          </a:bodyPr>
          <a:lstStyle>
            <a:lvl1pPr marL="342900" indent="-3429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1pPr>
            <a:lvl2pPr marL="742950" indent="-28575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2pPr>
            <a:lvl3pPr marL="11430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3pPr>
            <a:lvl4pPr marL="16002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4pPr>
            <a:lvl5pPr marL="20574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870799" y="2800800"/>
            <a:ext cx="3816000" cy="3574800"/>
          </a:xfrm>
        </p:spPr>
        <p:txBody>
          <a:bodyPr>
            <a:normAutofit/>
          </a:bodyPr>
          <a:lstStyle>
            <a:lvl1pPr marL="342900" indent="-3429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1pPr>
            <a:lvl2pPr marL="742950" indent="-28575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2pPr>
            <a:lvl3pPr marL="11430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3pPr>
            <a:lvl4pPr marL="16002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4pPr>
            <a:lvl5pPr marL="20574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pic>
        <p:nvPicPr>
          <p:cNvPr id="10" name="Afbeelding 9" descr="bal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11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3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9" name="Afbeelding 8" descr="Naamloos-9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1460500"/>
          </a:xfrm>
          <a:prstGeom prst="rect">
            <a:avLst/>
          </a:prstGeom>
        </p:spPr>
      </p:pic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796954" y="1600200"/>
            <a:ext cx="7889846" cy="1143000"/>
          </a:xfrm>
        </p:spPr>
        <p:txBody>
          <a:bodyPr>
            <a:noAutofit/>
          </a:bodyPr>
          <a:lstStyle>
            <a:lvl1pPr algn="l">
              <a:defRPr sz="3200">
                <a:latin typeface="+mj-lt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2212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796954" y="1600200"/>
            <a:ext cx="7889846" cy="1143000"/>
          </a:xfrm>
        </p:spPr>
        <p:txBody>
          <a:bodyPr>
            <a:noAutofit/>
          </a:bodyPr>
          <a:lstStyle>
            <a:lvl1pPr algn="l">
              <a:defRPr sz="3200">
                <a:latin typeface="+mj-lt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13" name="Tijdelijke aanduiding voor inhoud 2"/>
          <p:cNvSpPr>
            <a:spLocks noGrp="1"/>
          </p:cNvSpPr>
          <p:nvPr>
            <p:ph sz="half" idx="13" hasCustomPrompt="1"/>
          </p:nvPr>
        </p:nvSpPr>
        <p:spPr>
          <a:xfrm>
            <a:off x="796954" y="3422708"/>
            <a:ext cx="3816000" cy="2952892"/>
          </a:xfrm>
        </p:spPr>
        <p:txBody>
          <a:bodyPr>
            <a:normAutofit/>
          </a:bodyPr>
          <a:lstStyle>
            <a:lvl1pPr marL="342900" indent="-3429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1pPr>
            <a:lvl2pPr marL="742950" indent="-28575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2pPr>
            <a:lvl3pPr marL="11430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3pPr>
            <a:lvl4pPr marL="16002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4pPr>
            <a:lvl5pPr marL="20574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1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870799" y="3422708"/>
            <a:ext cx="3816000" cy="2952892"/>
          </a:xfrm>
        </p:spPr>
        <p:txBody>
          <a:bodyPr>
            <a:normAutofit/>
          </a:bodyPr>
          <a:lstStyle>
            <a:lvl1pPr marL="342900" indent="-3429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1pPr>
            <a:lvl2pPr marL="742950" indent="-28575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2pPr>
            <a:lvl3pPr marL="11430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3pPr>
            <a:lvl4pPr marL="16002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4pPr>
            <a:lvl5pPr marL="20574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pic>
        <p:nvPicPr>
          <p:cNvPr id="15" name="Afbeelding 14" descr="bal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16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7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8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19" name="Tijdelijke aanduiding voor inhoud 2"/>
          <p:cNvSpPr>
            <a:spLocks noGrp="1"/>
          </p:cNvSpPr>
          <p:nvPr>
            <p:ph sz="half" idx="14" hasCustomPrompt="1"/>
          </p:nvPr>
        </p:nvSpPr>
        <p:spPr>
          <a:xfrm>
            <a:off x="796954" y="2801075"/>
            <a:ext cx="3816000" cy="621633"/>
          </a:xfrm>
        </p:spPr>
        <p:txBody>
          <a:bodyPr>
            <a:normAutofit/>
          </a:bodyPr>
          <a:lstStyle>
            <a:lvl1pPr marL="0" indent="0">
              <a:buClr>
                <a:srgbClr val="009DE0"/>
              </a:buClr>
              <a:buSzPct val="120000"/>
              <a:buFont typeface="Arial" pitchFamily="34" charset="0"/>
              <a:buNone/>
              <a:defRPr sz="1800">
                <a:latin typeface="+mj-lt"/>
              </a:defRPr>
            </a:lvl1pPr>
            <a:lvl2pPr marL="742950" indent="-28575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2pPr>
            <a:lvl3pPr marL="11430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3pPr>
            <a:lvl4pPr marL="16002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4pPr>
            <a:lvl5pPr marL="20574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  <a:endParaRPr lang="nl-NL" dirty="0"/>
          </a:p>
        </p:txBody>
      </p:sp>
      <p:sp>
        <p:nvSpPr>
          <p:cNvPr id="21" name="Tijdelijke aanduiding voor inhoud 2"/>
          <p:cNvSpPr>
            <a:spLocks noGrp="1"/>
          </p:cNvSpPr>
          <p:nvPr>
            <p:ph sz="half" idx="15" hasCustomPrompt="1"/>
          </p:nvPr>
        </p:nvSpPr>
        <p:spPr>
          <a:xfrm>
            <a:off x="4870800" y="2801625"/>
            <a:ext cx="3816000" cy="621633"/>
          </a:xfrm>
        </p:spPr>
        <p:txBody>
          <a:bodyPr>
            <a:normAutofit/>
          </a:bodyPr>
          <a:lstStyle>
            <a:lvl1pPr marL="0" indent="0">
              <a:buClr>
                <a:srgbClr val="009DE0"/>
              </a:buClr>
              <a:buSzPct val="120000"/>
              <a:buFont typeface="Arial" pitchFamily="34" charset="0"/>
              <a:buNone/>
              <a:defRPr sz="1800">
                <a:latin typeface="+mj-lt"/>
              </a:defRPr>
            </a:lvl1pPr>
            <a:lvl2pPr marL="742950" indent="-28575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2pPr>
            <a:lvl3pPr marL="11430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3pPr>
            <a:lvl4pPr marL="16002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4pPr>
            <a:lvl5pPr marL="20574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  <a:endParaRPr lang="nl-NL" dirty="0"/>
          </a:p>
        </p:txBody>
      </p:sp>
      <p:pic>
        <p:nvPicPr>
          <p:cNvPr id="11" name="Afbeelding 10" descr="Naamloos-9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111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0943"/>
            <a:ext cx="9144000" cy="6094512"/>
          </a:xfrm>
          <a:prstGeom prst="rect">
            <a:avLst/>
          </a:prstGeom>
        </p:spPr>
      </p:pic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19-5-2014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0" name="Afbeelding 9" descr="boven openin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60500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850287" y="2927510"/>
            <a:ext cx="4355934" cy="2779564"/>
          </a:xfrm>
          <a:prstGeom prst="rect">
            <a:avLst/>
          </a:prstGeom>
          <a:solidFill>
            <a:srgbClr val="6E6E6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694761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796954" y="1600200"/>
            <a:ext cx="7889846" cy="1143000"/>
          </a:xfr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NL" sz="3200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pic>
        <p:nvPicPr>
          <p:cNvPr id="9" name="Afbeelding 8" descr="bal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10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7" name="Afbeelding 6" descr="Naamloos-9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500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Naamloos-9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1460500"/>
          </a:xfrm>
          <a:prstGeom prst="rect">
            <a:avLst/>
          </a:prstGeom>
        </p:spPr>
      </p:pic>
      <p:pic>
        <p:nvPicPr>
          <p:cNvPr id="7" name="Afbeelding 6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8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234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el, tekst en illustr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444500"/>
            <a:ext cx="7543800" cy="8382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685800" y="1409700"/>
            <a:ext cx="3695700" cy="44973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llustratie 3"/>
          <p:cNvSpPr>
            <a:spLocks noGrp="1"/>
          </p:cNvSpPr>
          <p:nvPr>
            <p:ph type="clipArt" sz="half" idx="2"/>
          </p:nvPr>
        </p:nvSpPr>
        <p:spPr>
          <a:xfrm>
            <a:off x="4533900" y="1409700"/>
            <a:ext cx="3695700" cy="4497388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2F7630-7CEF-4865-A993-B2B72643D40B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7851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el en vier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685800" y="444500"/>
            <a:ext cx="7543800" cy="8382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685800" y="1409700"/>
            <a:ext cx="3695700" cy="21717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4533900" y="1409700"/>
            <a:ext cx="3695700" cy="21717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685800" y="3733800"/>
            <a:ext cx="3695700" cy="21732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533900" y="3733800"/>
            <a:ext cx="3695700" cy="21732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A63FB-5524-44D1-8E61-81E684BA1846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7188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1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8300" y="1233039"/>
            <a:ext cx="7847038" cy="57150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600" spc="-60" baseline="0">
                <a:solidFill>
                  <a:srgbClr val="2494C5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3" name="Tijdelijke aanduiding voor inhoud 2"/>
          <p:cNvSpPr>
            <a:spLocks noGrp="1"/>
          </p:cNvSpPr>
          <p:nvPr>
            <p:ph idx="1"/>
          </p:nvPr>
        </p:nvSpPr>
        <p:spPr>
          <a:xfrm>
            <a:off x="369858" y="1798626"/>
            <a:ext cx="7858180" cy="4273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179388" indent="-179388">
              <a:buFont typeface="Arial" pitchFamily="34" charset="0"/>
              <a:buChar char="•"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96000" indent="-252000">
              <a:buFontTx/>
              <a:buBlip>
                <a:blip r:embed="rId3"/>
              </a:buBlip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539750" indent="-144000">
              <a:buSzPct val="100000"/>
              <a:buFontTx/>
              <a:buBlip>
                <a:blip r:embed="rId4"/>
              </a:buBlip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6429375" y="6445250"/>
            <a:ext cx="2514600" cy="284163"/>
          </a:xfrm>
        </p:spPr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387350" y="6362700"/>
            <a:ext cx="712788" cy="3635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04DC2DF-C9EA-4E9B-B014-B1137282FF9F}" type="slidenum">
              <a:rPr lang="nl-N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0752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409700"/>
            <a:ext cx="3695700" cy="4497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33900" y="1409700"/>
            <a:ext cx="3695700" cy="4497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nl-NL">
                <a:solidFill>
                  <a:prstClr val="black">
                    <a:tint val="75000"/>
                  </a:prstClr>
                </a:solidFill>
              </a:rPr>
              <a:t>Zomerschool Omleidingsroutes langzaam verkeer</a:t>
            </a:r>
            <a:endParaRPr lang="nl-NL" alt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4EE1F-DBA6-43A7-8735-34FC36C0BCF5}" type="slidenum">
              <a:rPr lang="nl-NL" alt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 alt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5427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444500"/>
            <a:ext cx="7543800" cy="8382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685800" y="1409700"/>
            <a:ext cx="3695700" cy="44973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33900" y="1409700"/>
            <a:ext cx="3695700" cy="44973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nl-NL">
                <a:solidFill>
                  <a:prstClr val="black">
                    <a:tint val="75000"/>
                  </a:prstClr>
                </a:solidFill>
              </a:rPr>
              <a:t>Zomerschool Omleidingsroutes langzaam verkeer</a:t>
            </a:r>
            <a:endParaRPr lang="nl-NL" alt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2328A-F0A3-4D3D-BC03-4912B43D5A5D}" type="slidenum">
              <a:rPr lang="nl-NL" alt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 alt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513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12" name="Rechthoek 11"/>
          <p:cNvSpPr/>
          <p:nvPr userDrawn="1"/>
        </p:nvSpPr>
        <p:spPr>
          <a:xfrm>
            <a:off x="838675" y="2927510"/>
            <a:ext cx="4355934" cy="2779564"/>
          </a:xfrm>
          <a:prstGeom prst="rect">
            <a:avLst/>
          </a:prstGeom>
          <a:solidFill>
            <a:srgbClr val="009D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  <p:pic>
        <p:nvPicPr>
          <p:cNvPr id="11" name="Afbeelding 10" descr="Naamloos-9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1460500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9531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7622"/>
            <a:ext cx="9144000" cy="6787833"/>
          </a:xfrm>
          <a:prstGeom prst="rect">
            <a:avLst/>
          </a:prstGeom>
        </p:spPr>
      </p:pic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Rechthoek 11"/>
          <p:cNvSpPr/>
          <p:nvPr userDrawn="1"/>
        </p:nvSpPr>
        <p:spPr>
          <a:xfrm>
            <a:off x="838675" y="2927509"/>
            <a:ext cx="4355934" cy="2779564"/>
          </a:xfrm>
          <a:prstGeom prst="rect">
            <a:avLst/>
          </a:prstGeom>
          <a:solidFill>
            <a:srgbClr val="A1C0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10" name="Afbeelding 9" descr="boven openin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60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494647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0943"/>
            <a:ext cx="9144000" cy="6094512"/>
          </a:xfrm>
          <a:prstGeom prst="rect">
            <a:avLst/>
          </a:prstGeom>
        </p:spPr>
      </p:pic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10" name="Afbeelding 9" descr="boven openin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60500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850287" y="2927510"/>
            <a:ext cx="4355934" cy="2779564"/>
          </a:xfrm>
          <a:prstGeom prst="rect">
            <a:avLst/>
          </a:prstGeom>
          <a:solidFill>
            <a:srgbClr val="6E6E6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40380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818"/>
            <a:ext cx="9823508" cy="6372182"/>
          </a:xfrm>
          <a:prstGeom prst="rect">
            <a:avLst/>
          </a:prstGeom>
        </p:spPr>
      </p:pic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19-5-2014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0" name="Afbeelding 9" descr="boven openin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60500"/>
          </a:xfrm>
          <a:prstGeom prst="rect">
            <a:avLst/>
          </a:prstGeom>
        </p:spPr>
      </p:pic>
      <p:sp>
        <p:nvSpPr>
          <p:cNvPr id="12" name="Rechthoek 11"/>
          <p:cNvSpPr/>
          <p:nvPr userDrawn="1"/>
        </p:nvSpPr>
        <p:spPr>
          <a:xfrm>
            <a:off x="838675" y="2927510"/>
            <a:ext cx="4355934" cy="2779564"/>
          </a:xfrm>
          <a:prstGeom prst="rect">
            <a:avLst/>
          </a:prstGeom>
          <a:solidFill>
            <a:srgbClr val="409D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NL" sz="3200" kern="120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761111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818"/>
            <a:ext cx="9823508" cy="6372182"/>
          </a:xfrm>
          <a:prstGeom prst="rect">
            <a:avLst/>
          </a:prstGeom>
        </p:spPr>
      </p:pic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10" name="Afbeelding 9" descr="boven openin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60500"/>
          </a:xfrm>
          <a:prstGeom prst="rect">
            <a:avLst/>
          </a:prstGeom>
        </p:spPr>
      </p:pic>
      <p:sp>
        <p:nvSpPr>
          <p:cNvPr id="12" name="Rechthoek 11"/>
          <p:cNvSpPr/>
          <p:nvPr userDrawn="1"/>
        </p:nvSpPr>
        <p:spPr>
          <a:xfrm>
            <a:off x="838675" y="2927510"/>
            <a:ext cx="4355934" cy="2779564"/>
          </a:xfrm>
          <a:prstGeom prst="rect">
            <a:avLst/>
          </a:prstGeom>
          <a:solidFill>
            <a:srgbClr val="409D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NL" sz="3200" kern="120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333755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0943"/>
            <a:ext cx="9144000" cy="6094512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10" name="Afbeelding 9" descr="boven openin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60500"/>
          </a:xfrm>
          <a:prstGeom prst="rect">
            <a:avLst/>
          </a:prstGeom>
        </p:spPr>
      </p:pic>
      <p:sp>
        <p:nvSpPr>
          <p:cNvPr id="12" name="Rechthoek 11"/>
          <p:cNvSpPr/>
          <p:nvPr userDrawn="1"/>
        </p:nvSpPr>
        <p:spPr>
          <a:xfrm>
            <a:off x="838675" y="2927510"/>
            <a:ext cx="4355934" cy="2779564"/>
          </a:xfrm>
          <a:prstGeom prst="rect">
            <a:avLst/>
          </a:prstGeom>
          <a:solidFill>
            <a:srgbClr val="3940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NL" sz="3200" kern="120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909316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" y="-191777"/>
            <a:ext cx="9156416" cy="7049777"/>
          </a:xfrm>
          <a:prstGeom prst="rect">
            <a:avLst/>
          </a:prstGeom>
        </p:spPr>
      </p:pic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Rechthoek 11"/>
          <p:cNvSpPr/>
          <p:nvPr userDrawn="1"/>
        </p:nvSpPr>
        <p:spPr>
          <a:xfrm>
            <a:off x="838675" y="2927509"/>
            <a:ext cx="4355934" cy="2779564"/>
          </a:xfrm>
          <a:prstGeom prst="rect">
            <a:avLst/>
          </a:prstGeom>
          <a:solidFill>
            <a:srgbClr val="A1C0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10" name="Afbeelding 9" descr="boven openin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60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NL" sz="3200" kern="120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928348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2938"/>
            <a:ext cx="12496800" cy="8103394"/>
          </a:xfrm>
          <a:prstGeom prst="rect">
            <a:avLst/>
          </a:prstGeom>
        </p:spPr>
      </p:pic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Rechthoek 11"/>
          <p:cNvSpPr/>
          <p:nvPr userDrawn="1"/>
        </p:nvSpPr>
        <p:spPr>
          <a:xfrm>
            <a:off x="838675" y="2927509"/>
            <a:ext cx="4355934" cy="2779564"/>
          </a:xfrm>
          <a:prstGeom prst="rect">
            <a:avLst/>
          </a:prstGeom>
          <a:solidFill>
            <a:srgbClr val="009D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10" name="Afbeelding 9" descr="boven openin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60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NL" sz="3200" kern="120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821915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867"/>
            <a:ext cx="9144000" cy="6094512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Rechthoek 11"/>
          <p:cNvSpPr/>
          <p:nvPr userDrawn="1"/>
        </p:nvSpPr>
        <p:spPr>
          <a:xfrm>
            <a:off x="838675" y="2927509"/>
            <a:ext cx="4355934" cy="2779564"/>
          </a:xfrm>
          <a:prstGeom prst="rect">
            <a:avLst/>
          </a:prstGeom>
          <a:solidFill>
            <a:srgbClr val="A1C0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10" name="Afbeelding 9" descr="boven openin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60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905827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96954" y="1600200"/>
            <a:ext cx="7889846" cy="1143000"/>
          </a:xfrm>
        </p:spPr>
        <p:txBody>
          <a:bodyPr>
            <a:noAutofit/>
          </a:bodyPr>
          <a:lstStyle>
            <a:lvl1pPr algn="l">
              <a:defRPr sz="3200">
                <a:latin typeface="+mj-lt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96954" y="2801923"/>
            <a:ext cx="7889846" cy="3573710"/>
          </a:xfrm>
        </p:spPr>
        <p:txBody>
          <a:bodyPr>
            <a:normAutofit/>
          </a:bodyPr>
          <a:lstStyle>
            <a:lvl1pPr marL="342900" indent="-342900">
              <a:buClr>
                <a:srgbClr val="009DE0"/>
              </a:buClr>
              <a:buSzPct val="120000"/>
              <a:buFont typeface="Arial" pitchFamily="34" charset="0"/>
              <a:buChar char="•"/>
              <a:defRPr sz="1800"/>
            </a:lvl1pPr>
            <a:lvl2pPr marL="742950" indent="-285750">
              <a:buClr>
                <a:srgbClr val="009DE0"/>
              </a:buClr>
              <a:buSzPct val="120000"/>
              <a:buFont typeface="Arial" pitchFamily="34" charset="0"/>
              <a:buChar char="•"/>
              <a:defRPr sz="1800"/>
            </a:lvl2pPr>
            <a:lvl3pPr marL="11430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800"/>
            </a:lvl3pPr>
            <a:lvl4pPr marL="16002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800"/>
            </a:lvl4pPr>
            <a:lvl5pPr marL="20574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800"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pic>
        <p:nvPicPr>
          <p:cNvPr id="10" name="Afbeelding 9" descr="bal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11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3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8" name="Afbeelding 7" descr="Naamloos-9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596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796954" y="2800800"/>
            <a:ext cx="3816000" cy="3574800"/>
          </a:xfrm>
        </p:spPr>
        <p:txBody>
          <a:bodyPr>
            <a:normAutofit/>
          </a:bodyPr>
          <a:lstStyle>
            <a:lvl1pPr marL="342900" indent="-3429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1pPr>
            <a:lvl2pPr marL="742950" indent="-28575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2pPr>
            <a:lvl3pPr marL="11430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3pPr>
            <a:lvl4pPr marL="16002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4pPr>
            <a:lvl5pPr marL="20574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870799" y="2800800"/>
            <a:ext cx="3816000" cy="3574800"/>
          </a:xfrm>
        </p:spPr>
        <p:txBody>
          <a:bodyPr>
            <a:normAutofit/>
          </a:bodyPr>
          <a:lstStyle>
            <a:lvl1pPr marL="342900" indent="-3429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1pPr>
            <a:lvl2pPr marL="742950" indent="-28575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2pPr>
            <a:lvl3pPr marL="11430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3pPr>
            <a:lvl4pPr marL="16002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4pPr>
            <a:lvl5pPr marL="20574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pic>
        <p:nvPicPr>
          <p:cNvPr id="10" name="Afbeelding 9" descr="bal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11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3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9" name="Afbeelding 8" descr="Naamloos-9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1460500"/>
          </a:xfrm>
          <a:prstGeom prst="rect">
            <a:avLst/>
          </a:prstGeom>
        </p:spPr>
      </p:pic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796954" y="1600200"/>
            <a:ext cx="7889846" cy="1143000"/>
          </a:xfrm>
        </p:spPr>
        <p:txBody>
          <a:bodyPr>
            <a:noAutofit/>
          </a:bodyPr>
          <a:lstStyle>
            <a:lvl1pPr algn="l">
              <a:defRPr sz="3200">
                <a:latin typeface="+mj-lt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214626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796954" y="1600200"/>
            <a:ext cx="7889846" cy="1143000"/>
          </a:xfrm>
        </p:spPr>
        <p:txBody>
          <a:bodyPr>
            <a:noAutofit/>
          </a:bodyPr>
          <a:lstStyle>
            <a:lvl1pPr algn="l">
              <a:defRPr sz="3200">
                <a:latin typeface="+mj-lt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13" name="Tijdelijke aanduiding voor inhoud 2"/>
          <p:cNvSpPr>
            <a:spLocks noGrp="1"/>
          </p:cNvSpPr>
          <p:nvPr>
            <p:ph sz="half" idx="13" hasCustomPrompt="1"/>
          </p:nvPr>
        </p:nvSpPr>
        <p:spPr>
          <a:xfrm>
            <a:off x="796954" y="3422708"/>
            <a:ext cx="3816000" cy="2952892"/>
          </a:xfrm>
        </p:spPr>
        <p:txBody>
          <a:bodyPr>
            <a:normAutofit/>
          </a:bodyPr>
          <a:lstStyle>
            <a:lvl1pPr marL="342900" indent="-3429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1pPr>
            <a:lvl2pPr marL="742950" indent="-28575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2pPr>
            <a:lvl3pPr marL="11430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3pPr>
            <a:lvl4pPr marL="16002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4pPr>
            <a:lvl5pPr marL="20574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1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870799" y="3422708"/>
            <a:ext cx="3816000" cy="2952892"/>
          </a:xfrm>
        </p:spPr>
        <p:txBody>
          <a:bodyPr>
            <a:normAutofit/>
          </a:bodyPr>
          <a:lstStyle>
            <a:lvl1pPr marL="342900" indent="-3429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1pPr>
            <a:lvl2pPr marL="742950" indent="-28575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2pPr>
            <a:lvl3pPr marL="11430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3pPr>
            <a:lvl4pPr marL="16002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4pPr>
            <a:lvl5pPr marL="20574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pic>
        <p:nvPicPr>
          <p:cNvPr id="15" name="Afbeelding 14" descr="bal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16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7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8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19" name="Tijdelijke aanduiding voor inhoud 2"/>
          <p:cNvSpPr>
            <a:spLocks noGrp="1"/>
          </p:cNvSpPr>
          <p:nvPr>
            <p:ph sz="half" idx="14" hasCustomPrompt="1"/>
          </p:nvPr>
        </p:nvSpPr>
        <p:spPr>
          <a:xfrm>
            <a:off x="796954" y="2801075"/>
            <a:ext cx="3816000" cy="621633"/>
          </a:xfrm>
        </p:spPr>
        <p:txBody>
          <a:bodyPr>
            <a:normAutofit/>
          </a:bodyPr>
          <a:lstStyle>
            <a:lvl1pPr marL="0" indent="0">
              <a:buClr>
                <a:srgbClr val="009DE0"/>
              </a:buClr>
              <a:buSzPct val="120000"/>
              <a:buFont typeface="Arial" pitchFamily="34" charset="0"/>
              <a:buNone/>
              <a:defRPr sz="1800">
                <a:latin typeface="+mj-lt"/>
              </a:defRPr>
            </a:lvl1pPr>
            <a:lvl2pPr marL="742950" indent="-28575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2pPr>
            <a:lvl3pPr marL="11430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3pPr>
            <a:lvl4pPr marL="16002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4pPr>
            <a:lvl5pPr marL="20574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  <a:endParaRPr lang="nl-NL" dirty="0"/>
          </a:p>
        </p:txBody>
      </p:sp>
      <p:sp>
        <p:nvSpPr>
          <p:cNvPr id="21" name="Tijdelijke aanduiding voor inhoud 2"/>
          <p:cNvSpPr>
            <a:spLocks noGrp="1"/>
          </p:cNvSpPr>
          <p:nvPr>
            <p:ph sz="half" idx="15" hasCustomPrompt="1"/>
          </p:nvPr>
        </p:nvSpPr>
        <p:spPr>
          <a:xfrm>
            <a:off x="4870800" y="2801625"/>
            <a:ext cx="3816000" cy="621633"/>
          </a:xfrm>
        </p:spPr>
        <p:txBody>
          <a:bodyPr>
            <a:normAutofit/>
          </a:bodyPr>
          <a:lstStyle>
            <a:lvl1pPr marL="0" indent="0">
              <a:buClr>
                <a:srgbClr val="009DE0"/>
              </a:buClr>
              <a:buSzPct val="120000"/>
              <a:buFont typeface="Arial" pitchFamily="34" charset="0"/>
              <a:buNone/>
              <a:defRPr sz="1800">
                <a:latin typeface="+mj-lt"/>
              </a:defRPr>
            </a:lvl1pPr>
            <a:lvl2pPr marL="742950" indent="-28575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2pPr>
            <a:lvl3pPr marL="11430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3pPr>
            <a:lvl4pPr marL="16002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4pPr>
            <a:lvl5pPr marL="20574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  <a:endParaRPr lang="nl-NL" dirty="0"/>
          </a:p>
        </p:txBody>
      </p:sp>
      <p:pic>
        <p:nvPicPr>
          <p:cNvPr id="11" name="Afbeelding 10" descr="Naamloos-9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392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796954" y="1600200"/>
            <a:ext cx="7889846" cy="1143000"/>
          </a:xfr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NL" sz="3200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pic>
        <p:nvPicPr>
          <p:cNvPr id="9" name="Afbeelding 8" descr="bal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10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7" name="Afbeelding 6" descr="Naamloos-9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5121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Naamloos-9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1460500"/>
          </a:xfrm>
          <a:prstGeom prst="rect">
            <a:avLst/>
          </a:prstGeom>
        </p:spPr>
      </p:pic>
      <p:pic>
        <p:nvPicPr>
          <p:cNvPr id="7" name="Afbeelding 6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8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866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0943"/>
            <a:ext cx="9144000" cy="6094512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19-5-2014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0" name="Afbeelding 9" descr="boven openin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60500"/>
          </a:xfrm>
          <a:prstGeom prst="rect">
            <a:avLst/>
          </a:prstGeom>
        </p:spPr>
      </p:pic>
      <p:sp>
        <p:nvSpPr>
          <p:cNvPr id="12" name="Rechthoek 11"/>
          <p:cNvSpPr/>
          <p:nvPr userDrawn="1"/>
        </p:nvSpPr>
        <p:spPr>
          <a:xfrm>
            <a:off x="838675" y="2927510"/>
            <a:ext cx="4355934" cy="2779564"/>
          </a:xfrm>
          <a:prstGeom prst="rect">
            <a:avLst/>
          </a:prstGeom>
          <a:solidFill>
            <a:srgbClr val="3940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NL" sz="3200" kern="120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416470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el, tekst en illustr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444500"/>
            <a:ext cx="7543800" cy="8382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685800" y="1409700"/>
            <a:ext cx="3695700" cy="44973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llustratie 3"/>
          <p:cNvSpPr>
            <a:spLocks noGrp="1"/>
          </p:cNvSpPr>
          <p:nvPr>
            <p:ph type="clipArt" sz="half" idx="2"/>
          </p:nvPr>
        </p:nvSpPr>
        <p:spPr>
          <a:xfrm>
            <a:off x="4533900" y="1409700"/>
            <a:ext cx="3695700" cy="4497388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2F7630-7CEF-4865-A993-B2B72643D40B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3267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el en vier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685800" y="444500"/>
            <a:ext cx="7543800" cy="8382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685800" y="1409700"/>
            <a:ext cx="3695700" cy="21717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4533900" y="1409700"/>
            <a:ext cx="3695700" cy="21717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685800" y="3733800"/>
            <a:ext cx="3695700" cy="21732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533900" y="3733800"/>
            <a:ext cx="3695700" cy="21732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A63FB-5524-44D1-8E61-81E684BA1846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4430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1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8300" y="1233039"/>
            <a:ext cx="7847038" cy="57150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600" spc="-60" baseline="0">
                <a:solidFill>
                  <a:srgbClr val="2494C5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3" name="Tijdelijke aanduiding voor inhoud 2"/>
          <p:cNvSpPr>
            <a:spLocks noGrp="1"/>
          </p:cNvSpPr>
          <p:nvPr>
            <p:ph idx="1"/>
          </p:nvPr>
        </p:nvSpPr>
        <p:spPr>
          <a:xfrm>
            <a:off x="369858" y="1798626"/>
            <a:ext cx="7858180" cy="4273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179388" indent="-179388">
              <a:buFont typeface="Arial" pitchFamily="34" charset="0"/>
              <a:buChar char="•"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96000" indent="-252000">
              <a:buFontTx/>
              <a:buBlip>
                <a:blip r:embed="rId3"/>
              </a:buBlip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539750" indent="-144000">
              <a:buSzPct val="100000"/>
              <a:buFontTx/>
              <a:buBlip>
                <a:blip r:embed="rId4"/>
              </a:buBlip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6429375" y="6445250"/>
            <a:ext cx="2514600" cy="284163"/>
          </a:xfrm>
        </p:spPr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387350" y="6362700"/>
            <a:ext cx="712788" cy="3635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04DC2DF-C9EA-4E9B-B014-B1137282FF9F}" type="slidenum">
              <a:rPr lang="nl-N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8369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409700"/>
            <a:ext cx="3695700" cy="4497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33900" y="1409700"/>
            <a:ext cx="3695700" cy="4497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nl-NL">
                <a:solidFill>
                  <a:prstClr val="black">
                    <a:tint val="75000"/>
                  </a:prstClr>
                </a:solidFill>
              </a:rPr>
              <a:t>Zomerschool Omleidingsroutes langzaam verkeer</a:t>
            </a:r>
            <a:endParaRPr lang="nl-NL" alt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4EE1F-DBA6-43A7-8735-34FC36C0BCF5}" type="slidenum">
              <a:rPr lang="nl-NL" alt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 alt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3824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444500"/>
            <a:ext cx="7543800" cy="8382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685800" y="1409700"/>
            <a:ext cx="3695700" cy="44973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33900" y="1409700"/>
            <a:ext cx="3695700" cy="44973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nl-NL">
                <a:solidFill>
                  <a:prstClr val="black">
                    <a:tint val="75000"/>
                  </a:prstClr>
                </a:solidFill>
              </a:rPr>
              <a:t>Zomerschool Omleidingsroutes langzaam verkeer</a:t>
            </a:r>
            <a:endParaRPr lang="nl-NL" alt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2328A-F0A3-4D3D-BC03-4912B43D5A5D}" type="slidenum">
              <a:rPr lang="nl-NL" alt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 alt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3860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12" name="Rechthoek 11"/>
          <p:cNvSpPr/>
          <p:nvPr userDrawn="1"/>
        </p:nvSpPr>
        <p:spPr>
          <a:xfrm>
            <a:off x="838675" y="2927510"/>
            <a:ext cx="4355934" cy="2779564"/>
          </a:xfrm>
          <a:prstGeom prst="rect">
            <a:avLst/>
          </a:prstGeom>
          <a:solidFill>
            <a:srgbClr val="009D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  <p:pic>
        <p:nvPicPr>
          <p:cNvPr id="11" name="Afbeelding 10" descr="Naamloos-9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1460500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00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7622"/>
            <a:ext cx="9144000" cy="6787833"/>
          </a:xfrm>
          <a:prstGeom prst="rect">
            <a:avLst/>
          </a:prstGeom>
        </p:spPr>
      </p:pic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Rechthoek 11"/>
          <p:cNvSpPr/>
          <p:nvPr userDrawn="1"/>
        </p:nvSpPr>
        <p:spPr>
          <a:xfrm>
            <a:off x="838675" y="2927509"/>
            <a:ext cx="4355934" cy="2779564"/>
          </a:xfrm>
          <a:prstGeom prst="rect">
            <a:avLst/>
          </a:prstGeom>
          <a:solidFill>
            <a:srgbClr val="A1C0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10" name="Afbeelding 9" descr="boven openin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60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807051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0943"/>
            <a:ext cx="9144000" cy="6094512"/>
          </a:xfrm>
          <a:prstGeom prst="rect">
            <a:avLst/>
          </a:prstGeom>
        </p:spPr>
      </p:pic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10" name="Afbeelding 9" descr="boven openin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60500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850287" y="2927510"/>
            <a:ext cx="4355934" cy="2779564"/>
          </a:xfrm>
          <a:prstGeom prst="rect">
            <a:avLst/>
          </a:prstGeom>
          <a:solidFill>
            <a:srgbClr val="6E6E6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488621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818"/>
            <a:ext cx="9823508" cy="6372182"/>
          </a:xfrm>
          <a:prstGeom prst="rect">
            <a:avLst/>
          </a:prstGeom>
        </p:spPr>
      </p:pic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10" name="Afbeelding 9" descr="boven openin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60500"/>
          </a:xfrm>
          <a:prstGeom prst="rect">
            <a:avLst/>
          </a:prstGeom>
        </p:spPr>
      </p:pic>
      <p:sp>
        <p:nvSpPr>
          <p:cNvPr id="12" name="Rechthoek 11"/>
          <p:cNvSpPr/>
          <p:nvPr userDrawn="1"/>
        </p:nvSpPr>
        <p:spPr>
          <a:xfrm>
            <a:off x="838675" y="2927510"/>
            <a:ext cx="4355934" cy="2779564"/>
          </a:xfrm>
          <a:prstGeom prst="rect">
            <a:avLst/>
          </a:prstGeom>
          <a:solidFill>
            <a:srgbClr val="409D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NL" sz="3200" kern="120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702360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0943"/>
            <a:ext cx="9144000" cy="6094512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10" name="Afbeelding 9" descr="boven openin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60500"/>
          </a:xfrm>
          <a:prstGeom prst="rect">
            <a:avLst/>
          </a:prstGeom>
        </p:spPr>
      </p:pic>
      <p:sp>
        <p:nvSpPr>
          <p:cNvPr id="12" name="Rechthoek 11"/>
          <p:cNvSpPr/>
          <p:nvPr userDrawn="1"/>
        </p:nvSpPr>
        <p:spPr>
          <a:xfrm>
            <a:off x="838675" y="2927510"/>
            <a:ext cx="4355934" cy="2779564"/>
          </a:xfrm>
          <a:prstGeom prst="rect">
            <a:avLst/>
          </a:prstGeom>
          <a:solidFill>
            <a:srgbClr val="3940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NL" sz="3200" kern="120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47287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" y="-191777"/>
            <a:ext cx="9156416" cy="7049777"/>
          </a:xfrm>
          <a:prstGeom prst="rect">
            <a:avLst/>
          </a:prstGeom>
        </p:spPr>
      </p:pic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19-5-2014</a:t>
            </a:r>
            <a:endParaRPr lang="nl-NL" dirty="0"/>
          </a:p>
        </p:txBody>
      </p:sp>
      <p:sp>
        <p:nvSpPr>
          <p:cNvPr id="12" name="Rechthoek 11"/>
          <p:cNvSpPr/>
          <p:nvPr userDrawn="1"/>
        </p:nvSpPr>
        <p:spPr>
          <a:xfrm>
            <a:off x="838675" y="2927509"/>
            <a:ext cx="4355934" cy="2779564"/>
          </a:xfrm>
          <a:prstGeom prst="rect">
            <a:avLst/>
          </a:prstGeom>
          <a:solidFill>
            <a:srgbClr val="A1C0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0" name="Afbeelding 9" descr="boven openin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60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NL" sz="3200" kern="120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918497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" y="-191777"/>
            <a:ext cx="9156416" cy="7049777"/>
          </a:xfrm>
          <a:prstGeom prst="rect">
            <a:avLst/>
          </a:prstGeom>
        </p:spPr>
      </p:pic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Rechthoek 11"/>
          <p:cNvSpPr/>
          <p:nvPr userDrawn="1"/>
        </p:nvSpPr>
        <p:spPr>
          <a:xfrm>
            <a:off x="838675" y="2927509"/>
            <a:ext cx="4355934" cy="2779564"/>
          </a:xfrm>
          <a:prstGeom prst="rect">
            <a:avLst/>
          </a:prstGeom>
          <a:solidFill>
            <a:srgbClr val="A1C0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10" name="Afbeelding 9" descr="boven openin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60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NL" sz="3200" kern="120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378630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2938"/>
            <a:ext cx="12496800" cy="8103394"/>
          </a:xfrm>
          <a:prstGeom prst="rect">
            <a:avLst/>
          </a:prstGeom>
        </p:spPr>
      </p:pic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Rechthoek 11"/>
          <p:cNvSpPr/>
          <p:nvPr userDrawn="1"/>
        </p:nvSpPr>
        <p:spPr>
          <a:xfrm>
            <a:off x="838675" y="2927509"/>
            <a:ext cx="4355934" cy="2779564"/>
          </a:xfrm>
          <a:prstGeom prst="rect">
            <a:avLst/>
          </a:prstGeom>
          <a:solidFill>
            <a:srgbClr val="009D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10" name="Afbeelding 9" descr="boven openin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60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NL" sz="3200" kern="120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88818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867"/>
            <a:ext cx="9144000" cy="6094512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Rechthoek 11"/>
          <p:cNvSpPr/>
          <p:nvPr userDrawn="1"/>
        </p:nvSpPr>
        <p:spPr>
          <a:xfrm>
            <a:off x="838675" y="2927509"/>
            <a:ext cx="4355934" cy="2779564"/>
          </a:xfrm>
          <a:prstGeom prst="rect">
            <a:avLst/>
          </a:prstGeom>
          <a:solidFill>
            <a:srgbClr val="A1C0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10" name="Afbeelding 9" descr="boven openin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60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072172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96954" y="1600200"/>
            <a:ext cx="7889846" cy="1143000"/>
          </a:xfrm>
        </p:spPr>
        <p:txBody>
          <a:bodyPr>
            <a:noAutofit/>
          </a:bodyPr>
          <a:lstStyle>
            <a:lvl1pPr algn="l">
              <a:defRPr sz="3200">
                <a:latin typeface="+mj-lt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96954" y="2801923"/>
            <a:ext cx="7889846" cy="3573710"/>
          </a:xfrm>
        </p:spPr>
        <p:txBody>
          <a:bodyPr>
            <a:normAutofit/>
          </a:bodyPr>
          <a:lstStyle>
            <a:lvl1pPr marL="342900" indent="-342900">
              <a:buClr>
                <a:srgbClr val="009DE0"/>
              </a:buClr>
              <a:buSzPct val="120000"/>
              <a:buFont typeface="Arial" pitchFamily="34" charset="0"/>
              <a:buChar char="•"/>
              <a:defRPr sz="1800"/>
            </a:lvl1pPr>
            <a:lvl2pPr marL="742950" indent="-285750">
              <a:buClr>
                <a:srgbClr val="009DE0"/>
              </a:buClr>
              <a:buSzPct val="120000"/>
              <a:buFont typeface="Arial" pitchFamily="34" charset="0"/>
              <a:buChar char="•"/>
              <a:defRPr sz="1800"/>
            </a:lvl2pPr>
            <a:lvl3pPr marL="11430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800"/>
            </a:lvl3pPr>
            <a:lvl4pPr marL="16002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800"/>
            </a:lvl4pPr>
            <a:lvl5pPr marL="20574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800"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pic>
        <p:nvPicPr>
          <p:cNvPr id="10" name="Afbeelding 9" descr="bal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11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3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8" name="Afbeelding 7" descr="Naamloos-9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830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796954" y="2800800"/>
            <a:ext cx="3816000" cy="3574800"/>
          </a:xfrm>
        </p:spPr>
        <p:txBody>
          <a:bodyPr>
            <a:normAutofit/>
          </a:bodyPr>
          <a:lstStyle>
            <a:lvl1pPr marL="342900" indent="-3429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1pPr>
            <a:lvl2pPr marL="742950" indent="-28575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2pPr>
            <a:lvl3pPr marL="11430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3pPr>
            <a:lvl4pPr marL="16002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4pPr>
            <a:lvl5pPr marL="20574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870799" y="2800800"/>
            <a:ext cx="3816000" cy="3574800"/>
          </a:xfrm>
        </p:spPr>
        <p:txBody>
          <a:bodyPr>
            <a:normAutofit/>
          </a:bodyPr>
          <a:lstStyle>
            <a:lvl1pPr marL="342900" indent="-3429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1pPr>
            <a:lvl2pPr marL="742950" indent="-28575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2pPr>
            <a:lvl3pPr marL="11430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3pPr>
            <a:lvl4pPr marL="16002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4pPr>
            <a:lvl5pPr marL="20574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pic>
        <p:nvPicPr>
          <p:cNvPr id="10" name="Afbeelding 9" descr="bal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11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3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9" name="Afbeelding 8" descr="Naamloos-9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1460500"/>
          </a:xfrm>
          <a:prstGeom prst="rect">
            <a:avLst/>
          </a:prstGeom>
        </p:spPr>
      </p:pic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796954" y="1600200"/>
            <a:ext cx="7889846" cy="1143000"/>
          </a:xfrm>
        </p:spPr>
        <p:txBody>
          <a:bodyPr>
            <a:noAutofit/>
          </a:bodyPr>
          <a:lstStyle>
            <a:lvl1pPr algn="l">
              <a:defRPr sz="3200">
                <a:latin typeface="+mj-lt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321067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796954" y="1600200"/>
            <a:ext cx="7889846" cy="1143000"/>
          </a:xfrm>
        </p:spPr>
        <p:txBody>
          <a:bodyPr>
            <a:noAutofit/>
          </a:bodyPr>
          <a:lstStyle>
            <a:lvl1pPr algn="l">
              <a:defRPr sz="3200">
                <a:latin typeface="+mj-lt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13" name="Tijdelijke aanduiding voor inhoud 2"/>
          <p:cNvSpPr>
            <a:spLocks noGrp="1"/>
          </p:cNvSpPr>
          <p:nvPr>
            <p:ph sz="half" idx="13" hasCustomPrompt="1"/>
          </p:nvPr>
        </p:nvSpPr>
        <p:spPr>
          <a:xfrm>
            <a:off x="796954" y="3422708"/>
            <a:ext cx="3816000" cy="2952892"/>
          </a:xfrm>
        </p:spPr>
        <p:txBody>
          <a:bodyPr>
            <a:normAutofit/>
          </a:bodyPr>
          <a:lstStyle>
            <a:lvl1pPr marL="342900" indent="-3429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1pPr>
            <a:lvl2pPr marL="742950" indent="-28575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2pPr>
            <a:lvl3pPr marL="11430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3pPr>
            <a:lvl4pPr marL="16002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4pPr>
            <a:lvl5pPr marL="20574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1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870799" y="3422708"/>
            <a:ext cx="3816000" cy="2952892"/>
          </a:xfrm>
        </p:spPr>
        <p:txBody>
          <a:bodyPr>
            <a:normAutofit/>
          </a:bodyPr>
          <a:lstStyle>
            <a:lvl1pPr marL="342900" indent="-3429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1pPr>
            <a:lvl2pPr marL="742950" indent="-28575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2pPr>
            <a:lvl3pPr marL="11430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3pPr>
            <a:lvl4pPr marL="16002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4pPr>
            <a:lvl5pPr marL="20574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pic>
        <p:nvPicPr>
          <p:cNvPr id="15" name="Afbeelding 14" descr="bal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16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7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8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19" name="Tijdelijke aanduiding voor inhoud 2"/>
          <p:cNvSpPr>
            <a:spLocks noGrp="1"/>
          </p:cNvSpPr>
          <p:nvPr>
            <p:ph sz="half" idx="14" hasCustomPrompt="1"/>
          </p:nvPr>
        </p:nvSpPr>
        <p:spPr>
          <a:xfrm>
            <a:off x="796954" y="2801075"/>
            <a:ext cx="3816000" cy="621633"/>
          </a:xfrm>
        </p:spPr>
        <p:txBody>
          <a:bodyPr>
            <a:normAutofit/>
          </a:bodyPr>
          <a:lstStyle>
            <a:lvl1pPr marL="0" indent="0">
              <a:buClr>
                <a:srgbClr val="009DE0"/>
              </a:buClr>
              <a:buSzPct val="120000"/>
              <a:buFont typeface="Arial" pitchFamily="34" charset="0"/>
              <a:buNone/>
              <a:defRPr sz="1800">
                <a:latin typeface="+mj-lt"/>
              </a:defRPr>
            </a:lvl1pPr>
            <a:lvl2pPr marL="742950" indent="-28575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2pPr>
            <a:lvl3pPr marL="11430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3pPr>
            <a:lvl4pPr marL="16002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4pPr>
            <a:lvl5pPr marL="20574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  <a:endParaRPr lang="nl-NL" dirty="0"/>
          </a:p>
        </p:txBody>
      </p:sp>
      <p:sp>
        <p:nvSpPr>
          <p:cNvPr id="21" name="Tijdelijke aanduiding voor inhoud 2"/>
          <p:cNvSpPr>
            <a:spLocks noGrp="1"/>
          </p:cNvSpPr>
          <p:nvPr>
            <p:ph sz="half" idx="15" hasCustomPrompt="1"/>
          </p:nvPr>
        </p:nvSpPr>
        <p:spPr>
          <a:xfrm>
            <a:off x="4870800" y="2801625"/>
            <a:ext cx="3816000" cy="621633"/>
          </a:xfrm>
        </p:spPr>
        <p:txBody>
          <a:bodyPr>
            <a:normAutofit/>
          </a:bodyPr>
          <a:lstStyle>
            <a:lvl1pPr marL="0" indent="0">
              <a:buClr>
                <a:srgbClr val="009DE0"/>
              </a:buClr>
              <a:buSzPct val="120000"/>
              <a:buFont typeface="Arial" pitchFamily="34" charset="0"/>
              <a:buNone/>
              <a:defRPr sz="1800">
                <a:latin typeface="+mj-lt"/>
              </a:defRPr>
            </a:lvl1pPr>
            <a:lvl2pPr marL="742950" indent="-28575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2pPr>
            <a:lvl3pPr marL="11430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3pPr>
            <a:lvl4pPr marL="16002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4pPr>
            <a:lvl5pPr marL="20574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  <a:endParaRPr lang="nl-NL" dirty="0"/>
          </a:p>
        </p:txBody>
      </p:sp>
      <p:pic>
        <p:nvPicPr>
          <p:cNvPr id="11" name="Afbeelding 10" descr="Naamloos-9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9996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796954" y="1600200"/>
            <a:ext cx="7889846" cy="1143000"/>
          </a:xfr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NL" sz="3200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pic>
        <p:nvPicPr>
          <p:cNvPr id="9" name="Afbeelding 8" descr="bal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10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7" name="Afbeelding 6" descr="Naamloos-9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3786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Naamloos-9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1460500"/>
          </a:xfrm>
          <a:prstGeom prst="rect">
            <a:avLst/>
          </a:prstGeom>
        </p:spPr>
      </p:pic>
      <p:pic>
        <p:nvPicPr>
          <p:cNvPr id="7" name="Afbeelding 6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8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8155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el, tekst en illustr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444500"/>
            <a:ext cx="7543800" cy="8382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685800" y="1409700"/>
            <a:ext cx="3695700" cy="44973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llustratie 3"/>
          <p:cNvSpPr>
            <a:spLocks noGrp="1"/>
          </p:cNvSpPr>
          <p:nvPr>
            <p:ph type="clipArt" sz="half" idx="2"/>
          </p:nvPr>
        </p:nvSpPr>
        <p:spPr>
          <a:xfrm>
            <a:off x="4533900" y="1409700"/>
            <a:ext cx="3695700" cy="4497388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2F7630-7CEF-4865-A993-B2B72643D40B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9809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el en vier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685800" y="444500"/>
            <a:ext cx="7543800" cy="8382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685800" y="1409700"/>
            <a:ext cx="3695700" cy="21717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4533900" y="1409700"/>
            <a:ext cx="3695700" cy="21717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685800" y="3733800"/>
            <a:ext cx="3695700" cy="21732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533900" y="3733800"/>
            <a:ext cx="3695700" cy="21732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A63FB-5524-44D1-8E61-81E684BA1846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673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2938"/>
            <a:ext cx="12496800" cy="8103394"/>
          </a:xfrm>
          <a:prstGeom prst="rect">
            <a:avLst/>
          </a:prstGeom>
        </p:spPr>
      </p:pic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19-5-2014</a:t>
            </a:r>
            <a:endParaRPr lang="nl-NL" dirty="0"/>
          </a:p>
        </p:txBody>
      </p:sp>
      <p:sp>
        <p:nvSpPr>
          <p:cNvPr id="12" name="Rechthoek 11"/>
          <p:cNvSpPr/>
          <p:nvPr userDrawn="1"/>
        </p:nvSpPr>
        <p:spPr>
          <a:xfrm>
            <a:off x="838675" y="2927509"/>
            <a:ext cx="4355934" cy="2779564"/>
          </a:xfrm>
          <a:prstGeom prst="rect">
            <a:avLst/>
          </a:prstGeom>
          <a:solidFill>
            <a:srgbClr val="009D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0" name="Afbeelding 9" descr="boven openin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60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NL" sz="3200" kern="120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214810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1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8300" y="1233039"/>
            <a:ext cx="7847038" cy="57150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600" spc="-60" baseline="0">
                <a:solidFill>
                  <a:srgbClr val="2494C5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3" name="Tijdelijke aanduiding voor inhoud 2"/>
          <p:cNvSpPr>
            <a:spLocks noGrp="1"/>
          </p:cNvSpPr>
          <p:nvPr>
            <p:ph idx="1"/>
          </p:nvPr>
        </p:nvSpPr>
        <p:spPr>
          <a:xfrm>
            <a:off x="369858" y="1798626"/>
            <a:ext cx="7858180" cy="4273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179388" indent="-179388">
              <a:buFont typeface="Arial" pitchFamily="34" charset="0"/>
              <a:buChar char="•"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96000" indent="-252000">
              <a:buFontTx/>
              <a:buBlip>
                <a:blip r:embed="rId3"/>
              </a:buBlip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539750" indent="-144000">
              <a:buSzPct val="100000"/>
              <a:buFontTx/>
              <a:buBlip>
                <a:blip r:embed="rId4"/>
              </a:buBlip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6429375" y="6445250"/>
            <a:ext cx="2514600" cy="284163"/>
          </a:xfrm>
        </p:spPr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387350" y="6362700"/>
            <a:ext cx="712788" cy="3635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04DC2DF-C9EA-4E9B-B014-B1137282FF9F}" type="slidenum">
              <a:rPr lang="nl-N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857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409700"/>
            <a:ext cx="3695700" cy="4497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33900" y="1409700"/>
            <a:ext cx="3695700" cy="4497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nl-NL">
                <a:solidFill>
                  <a:prstClr val="black">
                    <a:tint val="75000"/>
                  </a:prstClr>
                </a:solidFill>
              </a:rPr>
              <a:t>Zomerschool Omleidingsroutes langzaam verkeer</a:t>
            </a:r>
            <a:endParaRPr lang="nl-NL" alt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4EE1F-DBA6-43A7-8735-34FC36C0BCF5}" type="slidenum">
              <a:rPr lang="nl-NL" alt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 alt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552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444500"/>
            <a:ext cx="7543800" cy="8382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685800" y="1409700"/>
            <a:ext cx="3695700" cy="44973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33900" y="1409700"/>
            <a:ext cx="3695700" cy="44973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nl-NL">
                <a:solidFill>
                  <a:prstClr val="black">
                    <a:tint val="75000"/>
                  </a:prstClr>
                </a:solidFill>
              </a:rPr>
              <a:t>Zomerschool Omleidingsroutes langzaam verkeer</a:t>
            </a:r>
            <a:endParaRPr lang="nl-NL" alt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2328A-F0A3-4D3D-BC03-4912B43D5A5D}" type="slidenum">
              <a:rPr lang="nl-NL" alt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 alt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6778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12" name="Rechthoek 11"/>
          <p:cNvSpPr/>
          <p:nvPr userDrawn="1"/>
        </p:nvSpPr>
        <p:spPr>
          <a:xfrm>
            <a:off x="838675" y="2927510"/>
            <a:ext cx="4355934" cy="2779564"/>
          </a:xfrm>
          <a:prstGeom prst="rect">
            <a:avLst/>
          </a:prstGeom>
          <a:solidFill>
            <a:srgbClr val="009D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  <p:pic>
        <p:nvPicPr>
          <p:cNvPr id="11" name="Afbeelding 10" descr="Naamloos-9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1460500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8345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7622"/>
            <a:ext cx="9144000" cy="6787833"/>
          </a:xfrm>
          <a:prstGeom prst="rect">
            <a:avLst/>
          </a:prstGeom>
        </p:spPr>
      </p:pic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Rechthoek 11"/>
          <p:cNvSpPr/>
          <p:nvPr userDrawn="1"/>
        </p:nvSpPr>
        <p:spPr>
          <a:xfrm>
            <a:off x="838675" y="2927509"/>
            <a:ext cx="4355934" cy="2779564"/>
          </a:xfrm>
          <a:prstGeom prst="rect">
            <a:avLst/>
          </a:prstGeom>
          <a:solidFill>
            <a:srgbClr val="A1C0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10" name="Afbeelding 9" descr="boven openin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60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866259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0943"/>
            <a:ext cx="9144000" cy="6094512"/>
          </a:xfrm>
          <a:prstGeom prst="rect">
            <a:avLst/>
          </a:prstGeom>
        </p:spPr>
      </p:pic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10" name="Afbeelding 9" descr="boven openin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60500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850287" y="2927510"/>
            <a:ext cx="4355934" cy="2779564"/>
          </a:xfrm>
          <a:prstGeom prst="rect">
            <a:avLst/>
          </a:prstGeom>
          <a:solidFill>
            <a:srgbClr val="6E6E6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99354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818"/>
            <a:ext cx="9823508" cy="6372182"/>
          </a:xfrm>
          <a:prstGeom prst="rect">
            <a:avLst/>
          </a:prstGeom>
        </p:spPr>
      </p:pic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10" name="Afbeelding 9" descr="boven openin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60500"/>
          </a:xfrm>
          <a:prstGeom prst="rect">
            <a:avLst/>
          </a:prstGeom>
        </p:spPr>
      </p:pic>
      <p:sp>
        <p:nvSpPr>
          <p:cNvPr id="12" name="Rechthoek 11"/>
          <p:cNvSpPr/>
          <p:nvPr userDrawn="1"/>
        </p:nvSpPr>
        <p:spPr>
          <a:xfrm>
            <a:off x="838675" y="2927510"/>
            <a:ext cx="4355934" cy="2779564"/>
          </a:xfrm>
          <a:prstGeom prst="rect">
            <a:avLst/>
          </a:prstGeom>
          <a:solidFill>
            <a:srgbClr val="409D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NL" sz="3200" kern="120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717423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0943"/>
            <a:ext cx="9144000" cy="6094512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10" name="Afbeelding 9" descr="boven openin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60500"/>
          </a:xfrm>
          <a:prstGeom prst="rect">
            <a:avLst/>
          </a:prstGeom>
        </p:spPr>
      </p:pic>
      <p:sp>
        <p:nvSpPr>
          <p:cNvPr id="12" name="Rechthoek 11"/>
          <p:cNvSpPr/>
          <p:nvPr userDrawn="1"/>
        </p:nvSpPr>
        <p:spPr>
          <a:xfrm>
            <a:off x="838675" y="2927510"/>
            <a:ext cx="4355934" cy="2779564"/>
          </a:xfrm>
          <a:prstGeom prst="rect">
            <a:avLst/>
          </a:prstGeom>
          <a:solidFill>
            <a:srgbClr val="3940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NL" sz="3200" kern="120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008763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" y="-191777"/>
            <a:ext cx="9156416" cy="7049777"/>
          </a:xfrm>
          <a:prstGeom prst="rect">
            <a:avLst/>
          </a:prstGeom>
        </p:spPr>
      </p:pic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Rechthoek 11"/>
          <p:cNvSpPr/>
          <p:nvPr userDrawn="1"/>
        </p:nvSpPr>
        <p:spPr>
          <a:xfrm>
            <a:off x="838675" y="2927509"/>
            <a:ext cx="4355934" cy="2779564"/>
          </a:xfrm>
          <a:prstGeom prst="rect">
            <a:avLst/>
          </a:prstGeom>
          <a:solidFill>
            <a:srgbClr val="A1C0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10" name="Afbeelding 9" descr="boven openin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60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NL" sz="3200" kern="120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893275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2938"/>
            <a:ext cx="12496800" cy="8103394"/>
          </a:xfrm>
          <a:prstGeom prst="rect">
            <a:avLst/>
          </a:prstGeom>
        </p:spPr>
      </p:pic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Rechthoek 11"/>
          <p:cNvSpPr/>
          <p:nvPr userDrawn="1"/>
        </p:nvSpPr>
        <p:spPr>
          <a:xfrm>
            <a:off x="838675" y="2927509"/>
            <a:ext cx="4355934" cy="2779564"/>
          </a:xfrm>
          <a:prstGeom prst="rect">
            <a:avLst/>
          </a:prstGeom>
          <a:solidFill>
            <a:srgbClr val="009D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10" name="Afbeelding 9" descr="boven openin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60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NL" sz="3200" kern="120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76373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867"/>
            <a:ext cx="9144000" cy="6094512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19-5-2014</a:t>
            </a:r>
            <a:endParaRPr lang="nl-NL" dirty="0"/>
          </a:p>
        </p:txBody>
      </p:sp>
      <p:sp>
        <p:nvSpPr>
          <p:cNvPr id="12" name="Rechthoek 11"/>
          <p:cNvSpPr/>
          <p:nvPr userDrawn="1"/>
        </p:nvSpPr>
        <p:spPr>
          <a:xfrm>
            <a:off x="838675" y="2927509"/>
            <a:ext cx="4355934" cy="2779564"/>
          </a:xfrm>
          <a:prstGeom prst="rect">
            <a:avLst/>
          </a:prstGeom>
          <a:solidFill>
            <a:srgbClr val="A1C0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0" name="Afbeelding 9" descr="boven openin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60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168873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867"/>
            <a:ext cx="9144000" cy="6094512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Rechthoek 11"/>
          <p:cNvSpPr/>
          <p:nvPr userDrawn="1"/>
        </p:nvSpPr>
        <p:spPr>
          <a:xfrm>
            <a:off x="838675" y="2927509"/>
            <a:ext cx="4355934" cy="2779564"/>
          </a:xfrm>
          <a:prstGeom prst="rect">
            <a:avLst/>
          </a:prstGeom>
          <a:solidFill>
            <a:srgbClr val="A1C0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10" name="Afbeelding 9" descr="boven openin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60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486842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96954" y="1600200"/>
            <a:ext cx="7889846" cy="1143000"/>
          </a:xfrm>
        </p:spPr>
        <p:txBody>
          <a:bodyPr>
            <a:noAutofit/>
          </a:bodyPr>
          <a:lstStyle>
            <a:lvl1pPr algn="l">
              <a:defRPr sz="3200">
                <a:latin typeface="+mj-lt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96954" y="2801923"/>
            <a:ext cx="7889846" cy="3573710"/>
          </a:xfrm>
        </p:spPr>
        <p:txBody>
          <a:bodyPr>
            <a:normAutofit/>
          </a:bodyPr>
          <a:lstStyle>
            <a:lvl1pPr marL="342900" indent="-342900">
              <a:buClr>
                <a:srgbClr val="009DE0"/>
              </a:buClr>
              <a:buSzPct val="120000"/>
              <a:buFont typeface="Arial" pitchFamily="34" charset="0"/>
              <a:buChar char="•"/>
              <a:defRPr sz="1800"/>
            </a:lvl1pPr>
            <a:lvl2pPr marL="742950" indent="-285750">
              <a:buClr>
                <a:srgbClr val="009DE0"/>
              </a:buClr>
              <a:buSzPct val="120000"/>
              <a:buFont typeface="Arial" pitchFamily="34" charset="0"/>
              <a:buChar char="•"/>
              <a:defRPr sz="1800"/>
            </a:lvl2pPr>
            <a:lvl3pPr marL="11430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800"/>
            </a:lvl3pPr>
            <a:lvl4pPr marL="16002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800"/>
            </a:lvl4pPr>
            <a:lvl5pPr marL="20574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800"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pic>
        <p:nvPicPr>
          <p:cNvPr id="10" name="Afbeelding 9" descr="bal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11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3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8" name="Afbeelding 7" descr="Naamloos-9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99178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796954" y="2800800"/>
            <a:ext cx="3816000" cy="3574800"/>
          </a:xfrm>
        </p:spPr>
        <p:txBody>
          <a:bodyPr>
            <a:normAutofit/>
          </a:bodyPr>
          <a:lstStyle>
            <a:lvl1pPr marL="342900" indent="-3429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1pPr>
            <a:lvl2pPr marL="742950" indent="-28575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2pPr>
            <a:lvl3pPr marL="11430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3pPr>
            <a:lvl4pPr marL="16002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4pPr>
            <a:lvl5pPr marL="20574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870799" y="2800800"/>
            <a:ext cx="3816000" cy="3574800"/>
          </a:xfrm>
        </p:spPr>
        <p:txBody>
          <a:bodyPr>
            <a:normAutofit/>
          </a:bodyPr>
          <a:lstStyle>
            <a:lvl1pPr marL="342900" indent="-3429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1pPr>
            <a:lvl2pPr marL="742950" indent="-28575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2pPr>
            <a:lvl3pPr marL="11430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3pPr>
            <a:lvl4pPr marL="16002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4pPr>
            <a:lvl5pPr marL="20574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pic>
        <p:nvPicPr>
          <p:cNvPr id="10" name="Afbeelding 9" descr="bal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11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3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9" name="Afbeelding 8" descr="Naamloos-9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1460500"/>
          </a:xfrm>
          <a:prstGeom prst="rect">
            <a:avLst/>
          </a:prstGeom>
        </p:spPr>
      </p:pic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796954" y="1600200"/>
            <a:ext cx="7889846" cy="1143000"/>
          </a:xfrm>
        </p:spPr>
        <p:txBody>
          <a:bodyPr>
            <a:noAutofit/>
          </a:bodyPr>
          <a:lstStyle>
            <a:lvl1pPr algn="l">
              <a:defRPr sz="3200">
                <a:latin typeface="+mj-lt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606931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796954" y="1600200"/>
            <a:ext cx="7889846" cy="1143000"/>
          </a:xfrm>
        </p:spPr>
        <p:txBody>
          <a:bodyPr>
            <a:noAutofit/>
          </a:bodyPr>
          <a:lstStyle>
            <a:lvl1pPr algn="l">
              <a:defRPr sz="3200">
                <a:latin typeface="+mj-lt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13" name="Tijdelijke aanduiding voor inhoud 2"/>
          <p:cNvSpPr>
            <a:spLocks noGrp="1"/>
          </p:cNvSpPr>
          <p:nvPr>
            <p:ph sz="half" idx="13" hasCustomPrompt="1"/>
          </p:nvPr>
        </p:nvSpPr>
        <p:spPr>
          <a:xfrm>
            <a:off x="796954" y="3422708"/>
            <a:ext cx="3816000" cy="2952892"/>
          </a:xfrm>
        </p:spPr>
        <p:txBody>
          <a:bodyPr>
            <a:normAutofit/>
          </a:bodyPr>
          <a:lstStyle>
            <a:lvl1pPr marL="342900" indent="-3429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1pPr>
            <a:lvl2pPr marL="742950" indent="-28575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2pPr>
            <a:lvl3pPr marL="11430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3pPr>
            <a:lvl4pPr marL="16002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4pPr>
            <a:lvl5pPr marL="20574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1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870799" y="3422708"/>
            <a:ext cx="3816000" cy="2952892"/>
          </a:xfrm>
        </p:spPr>
        <p:txBody>
          <a:bodyPr>
            <a:normAutofit/>
          </a:bodyPr>
          <a:lstStyle>
            <a:lvl1pPr marL="342900" indent="-3429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1pPr>
            <a:lvl2pPr marL="742950" indent="-28575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2pPr>
            <a:lvl3pPr marL="11430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3pPr>
            <a:lvl4pPr marL="16002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4pPr>
            <a:lvl5pPr marL="20574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pic>
        <p:nvPicPr>
          <p:cNvPr id="15" name="Afbeelding 14" descr="bal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16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7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8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19" name="Tijdelijke aanduiding voor inhoud 2"/>
          <p:cNvSpPr>
            <a:spLocks noGrp="1"/>
          </p:cNvSpPr>
          <p:nvPr>
            <p:ph sz="half" idx="14" hasCustomPrompt="1"/>
          </p:nvPr>
        </p:nvSpPr>
        <p:spPr>
          <a:xfrm>
            <a:off x="796954" y="2801075"/>
            <a:ext cx="3816000" cy="621633"/>
          </a:xfrm>
        </p:spPr>
        <p:txBody>
          <a:bodyPr>
            <a:normAutofit/>
          </a:bodyPr>
          <a:lstStyle>
            <a:lvl1pPr marL="0" indent="0">
              <a:buClr>
                <a:srgbClr val="009DE0"/>
              </a:buClr>
              <a:buSzPct val="120000"/>
              <a:buFont typeface="Arial" pitchFamily="34" charset="0"/>
              <a:buNone/>
              <a:defRPr sz="1800">
                <a:latin typeface="+mj-lt"/>
              </a:defRPr>
            </a:lvl1pPr>
            <a:lvl2pPr marL="742950" indent="-28575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2pPr>
            <a:lvl3pPr marL="11430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3pPr>
            <a:lvl4pPr marL="16002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4pPr>
            <a:lvl5pPr marL="20574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  <a:endParaRPr lang="nl-NL" dirty="0"/>
          </a:p>
        </p:txBody>
      </p:sp>
      <p:sp>
        <p:nvSpPr>
          <p:cNvPr id="21" name="Tijdelijke aanduiding voor inhoud 2"/>
          <p:cNvSpPr>
            <a:spLocks noGrp="1"/>
          </p:cNvSpPr>
          <p:nvPr>
            <p:ph sz="half" idx="15" hasCustomPrompt="1"/>
          </p:nvPr>
        </p:nvSpPr>
        <p:spPr>
          <a:xfrm>
            <a:off x="4870800" y="2801625"/>
            <a:ext cx="3816000" cy="621633"/>
          </a:xfrm>
        </p:spPr>
        <p:txBody>
          <a:bodyPr>
            <a:normAutofit/>
          </a:bodyPr>
          <a:lstStyle>
            <a:lvl1pPr marL="0" indent="0">
              <a:buClr>
                <a:srgbClr val="009DE0"/>
              </a:buClr>
              <a:buSzPct val="120000"/>
              <a:buFont typeface="Arial" pitchFamily="34" charset="0"/>
              <a:buNone/>
              <a:defRPr sz="1800">
                <a:latin typeface="+mj-lt"/>
              </a:defRPr>
            </a:lvl1pPr>
            <a:lvl2pPr marL="742950" indent="-28575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2pPr>
            <a:lvl3pPr marL="11430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3pPr>
            <a:lvl4pPr marL="16002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4pPr>
            <a:lvl5pPr marL="20574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  <a:endParaRPr lang="nl-NL" dirty="0"/>
          </a:p>
        </p:txBody>
      </p:sp>
      <p:pic>
        <p:nvPicPr>
          <p:cNvPr id="11" name="Afbeelding 10" descr="Naamloos-9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2910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796954" y="1600200"/>
            <a:ext cx="7889846" cy="1143000"/>
          </a:xfr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NL" sz="3200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pic>
        <p:nvPicPr>
          <p:cNvPr id="9" name="Afbeelding 8" descr="bal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10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7" name="Afbeelding 6" descr="Naamloos-9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3321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Naamloos-9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1460500"/>
          </a:xfrm>
          <a:prstGeom prst="rect">
            <a:avLst/>
          </a:prstGeom>
        </p:spPr>
      </p:pic>
      <p:pic>
        <p:nvPicPr>
          <p:cNvPr id="7" name="Afbeelding 6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8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2154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el, tekst en illustr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444500"/>
            <a:ext cx="7543800" cy="8382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685800" y="1409700"/>
            <a:ext cx="3695700" cy="44973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llustratie 3"/>
          <p:cNvSpPr>
            <a:spLocks noGrp="1"/>
          </p:cNvSpPr>
          <p:nvPr>
            <p:ph type="clipArt" sz="half" idx="2"/>
          </p:nvPr>
        </p:nvSpPr>
        <p:spPr>
          <a:xfrm>
            <a:off x="4533900" y="1409700"/>
            <a:ext cx="3695700" cy="4497388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2F7630-7CEF-4865-A993-B2B72643D40B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3645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el en vier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685800" y="444500"/>
            <a:ext cx="7543800" cy="8382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685800" y="1409700"/>
            <a:ext cx="3695700" cy="21717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4533900" y="1409700"/>
            <a:ext cx="3695700" cy="21717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685800" y="3733800"/>
            <a:ext cx="3695700" cy="21732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533900" y="3733800"/>
            <a:ext cx="3695700" cy="21732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A63FB-5524-44D1-8E61-81E684BA1846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86151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1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8300" y="1233039"/>
            <a:ext cx="7847038" cy="57150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600" spc="-60" baseline="0">
                <a:solidFill>
                  <a:srgbClr val="2494C5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3" name="Tijdelijke aanduiding voor inhoud 2"/>
          <p:cNvSpPr>
            <a:spLocks noGrp="1"/>
          </p:cNvSpPr>
          <p:nvPr>
            <p:ph idx="1"/>
          </p:nvPr>
        </p:nvSpPr>
        <p:spPr>
          <a:xfrm>
            <a:off x="369858" y="1798626"/>
            <a:ext cx="7858180" cy="4273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179388" indent="-179388">
              <a:buFont typeface="Arial" pitchFamily="34" charset="0"/>
              <a:buChar char="•"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96000" indent="-252000">
              <a:buFontTx/>
              <a:buBlip>
                <a:blip r:embed="rId3"/>
              </a:buBlip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539750" indent="-144000">
              <a:buSzPct val="100000"/>
              <a:buFontTx/>
              <a:buBlip>
                <a:blip r:embed="rId4"/>
              </a:buBlip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6429375" y="6445250"/>
            <a:ext cx="2514600" cy="284163"/>
          </a:xfrm>
        </p:spPr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387350" y="6362700"/>
            <a:ext cx="712788" cy="3635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04DC2DF-C9EA-4E9B-B014-B1137282FF9F}" type="slidenum">
              <a:rPr lang="nl-N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5283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409700"/>
            <a:ext cx="3695700" cy="4497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33900" y="1409700"/>
            <a:ext cx="3695700" cy="4497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nl-NL">
                <a:solidFill>
                  <a:prstClr val="black">
                    <a:tint val="75000"/>
                  </a:prstClr>
                </a:solidFill>
              </a:rPr>
              <a:t>Zomerschool Omleidingsroutes langzaam verkeer</a:t>
            </a:r>
            <a:endParaRPr lang="nl-NL" alt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4EE1F-DBA6-43A7-8735-34FC36C0BCF5}" type="slidenum">
              <a:rPr lang="nl-NL" alt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 alt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495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96954" y="1600200"/>
            <a:ext cx="7889846" cy="1143000"/>
          </a:xfrm>
        </p:spPr>
        <p:txBody>
          <a:bodyPr>
            <a:noAutofit/>
          </a:bodyPr>
          <a:lstStyle>
            <a:lvl1pPr algn="l">
              <a:defRPr sz="3200">
                <a:latin typeface="+mj-lt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96954" y="2801923"/>
            <a:ext cx="7889846" cy="3573710"/>
          </a:xfrm>
        </p:spPr>
        <p:txBody>
          <a:bodyPr>
            <a:normAutofit/>
          </a:bodyPr>
          <a:lstStyle>
            <a:lvl1pPr marL="342900" indent="-342900">
              <a:buClr>
                <a:srgbClr val="009DE0"/>
              </a:buClr>
              <a:buSzPct val="120000"/>
              <a:buFont typeface="Arial" pitchFamily="34" charset="0"/>
              <a:buChar char="•"/>
              <a:defRPr sz="1800"/>
            </a:lvl1pPr>
            <a:lvl2pPr marL="742950" indent="-285750">
              <a:buClr>
                <a:srgbClr val="009DE0"/>
              </a:buClr>
              <a:buSzPct val="120000"/>
              <a:buFont typeface="Arial" pitchFamily="34" charset="0"/>
              <a:buChar char="•"/>
              <a:defRPr sz="1800"/>
            </a:lvl2pPr>
            <a:lvl3pPr marL="11430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800"/>
            </a:lvl3pPr>
            <a:lvl4pPr marL="16002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800"/>
            </a:lvl4pPr>
            <a:lvl5pPr marL="20574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800"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pic>
        <p:nvPicPr>
          <p:cNvPr id="10" name="Afbeelding 9" descr="bal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11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19-5-2014</a:t>
            </a:r>
            <a:endParaRPr lang="nl-NL" dirty="0"/>
          </a:p>
        </p:txBody>
      </p:sp>
      <p:sp>
        <p:nvSpPr>
          <p:cNvPr id="12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3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8" name="Afbeelding 7" descr="Naamloos-9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1460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444500"/>
            <a:ext cx="7543800" cy="8382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685800" y="1409700"/>
            <a:ext cx="3695700" cy="44973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33900" y="1409700"/>
            <a:ext cx="3695700" cy="44973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nl-NL">
                <a:solidFill>
                  <a:prstClr val="black">
                    <a:tint val="75000"/>
                  </a:prstClr>
                </a:solidFill>
              </a:rPr>
              <a:t>Zomerschool Omleidingsroutes langzaam verkeer</a:t>
            </a:r>
            <a:endParaRPr lang="nl-NL" alt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2328A-F0A3-4D3D-BC03-4912B43D5A5D}" type="slidenum">
              <a:rPr lang="nl-NL" alt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 alt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71488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12" name="Rechthoek 11"/>
          <p:cNvSpPr/>
          <p:nvPr userDrawn="1"/>
        </p:nvSpPr>
        <p:spPr>
          <a:xfrm>
            <a:off x="838675" y="2927510"/>
            <a:ext cx="4355934" cy="2779564"/>
          </a:xfrm>
          <a:prstGeom prst="rect">
            <a:avLst/>
          </a:prstGeom>
          <a:solidFill>
            <a:srgbClr val="009D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  <p:pic>
        <p:nvPicPr>
          <p:cNvPr id="11" name="Afbeelding 10" descr="Naamloos-9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1460500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4201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7622"/>
            <a:ext cx="9144000" cy="6787833"/>
          </a:xfrm>
          <a:prstGeom prst="rect">
            <a:avLst/>
          </a:prstGeom>
        </p:spPr>
      </p:pic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Rechthoek 11"/>
          <p:cNvSpPr/>
          <p:nvPr userDrawn="1"/>
        </p:nvSpPr>
        <p:spPr>
          <a:xfrm>
            <a:off x="838675" y="2927509"/>
            <a:ext cx="4355934" cy="2779564"/>
          </a:xfrm>
          <a:prstGeom prst="rect">
            <a:avLst/>
          </a:prstGeom>
          <a:solidFill>
            <a:srgbClr val="A1C0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10" name="Afbeelding 9" descr="boven openin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60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091730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0943"/>
            <a:ext cx="9144000" cy="6094512"/>
          </a:xfrm>
          <a:prstGeom prst="rect">
            <a:avLst/>
          </a:prstGeom>
        </p:spPr>
      </p:pic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10" name="Afbeelding 9" descr="boven openin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60500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850287" y="2927510"/>
            <a:ext cx="4355934" cy="2779564"/>
          </a:xfrm>
          <a:prstGeom prst="rect">
            <a:avLst/>
          </a:prstGeom>
          <a:solidFill>
            <a:srgbClr val="6E6E6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3236263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818"/>
            <a:ext cx="9823508" cy="6372182"/>
          </a:xfrm>
          <a:prstGeom prst="rect">
            <a:avLst/>
          </a:prstGeom>
        </p:spPr>
      </p:pic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10" name="Afbeelding 9" descr="boven openin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60500"/>
          </a:xfrm>
          <a:prstGeom prst="rect">
            <a:avLst/>
          </a:prstGeom>
        </p:spPr>
      </p:pic>
      <p:sp>
        <p:nvSpPr>
          <p:cNvPr id="12" name="Rechthoek 11"/>
          <p:cNvSpPr/>
          <p:nvPr userDrawn="1"/>
        </p:nvSpPr>
        <p:spPr>
          <a:xfrm>
            <a:off x="838675" y="2927510"/>
            <a:ext cx="4355934" cy="2779564"/>
          </a:xfrm>
          <a:prstGeom prst="rect">
            <a:avLst/>
          </a:prstGeom>
          <a:solidFill>
            <a:srgbClr val="409D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NL" sz="3200" kern="120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415221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0943"/>
            <a:ext cx="9144000" cy="6094512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10" name="Afbeelding 9" descr="boven openin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60500"/>
          </a:xfrm>
          <a:prstGeom prst="rect">
            <a:avLst/>
          </a:prstGeom>
        </p:spPr>
      </p:pic>
      <p:sp>
        <p:nvSpPr>
          <p:cNvPr id="12" name="Rechthoek 11"/>
          <p:cNvSpPr/>
          <p:nvPr userDrawn="1"/>
        </p:nvSpPr>
        <p:spPr>
          <a:xfrm>
            <a:off x="838675" y="2927510"/>
            <a:ext cx="4355934" cy="2779564"/>
          </a:xfrm>
          <a:prstGeom prst="rect">
            <a:avLst/>
          </a:prstGeom>
          <a:solidFill>
            <a:srgbClr val="3940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NL" sz="3200" kern="120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5380053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" y="-191777"/>
            <a:ext cx="9156416" cy="7049777"/>
          </a:xfrm>
          <a:prstGeom prst="rect">
            <a:avLst/>
          </a:prstGeom>
        </p:spPr>
      </p:pic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Rechthoek 11"/>
          <p:cNvSpPr/>
          <p:nvPr userDrawn="1"/>
        </p:nvSpPr>
        <p:spPr>
          <a:xfrm>
            <a:off x="838675" y="2927509"/>
            <a:ext cx="4355934" cy="2779564"/>
          </a:xfrm>
          <a:prstGeom prst="rect">
            <a:avLst/>
          </a:prstGeom>
          <a:solidFill>
            <a:srgbClr val="A1C0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10" name="Afbeelding 9" descr="boven openin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60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NL" sz="3200" kern="120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6388659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2938"/>
            <a:ext cx="12496800" cy="8103394"/>
          </a:xfrm>
          <a:prstGeom prst="rect">
            <a:avLst/>
          </a:prstGeom>
        </p:spPr>
      </p:pic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Rechthoek 11"/>
          <p:cNvSpPr/>
          <p:nvPr userDrawn="1"/>
        </p:nvSpPr>
        <p:spPr>
          <a:xfrm>
            <a:off x="838675" y="2927509"/>
            <a:ext cx="4355934" cy="2779564"/>
          </a:xfrm>
          <a:prstGeom prst="rect">
            <a:avLst/>
          </a:prstGeom>
          <a:solidFill>
            <a:srgbClr val="009D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10" name="Afbeelding 9" descr="boven openin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60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nl-NL" sz="3200" kern="120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4184410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867"/>
            <a:ext cx="9144000" cy="6094512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8" name="Afbeelding 7" descr="bal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Rechthoek 11"/>
          <p:cNvSpPr/>
          <p:nvPr userDrawn="1"/>
        </p:nvSpPr>
        <p:spPr>
          <a:xfrm>
            <a:off x="838675" y="2927509"/>
            <a:ext cx="4355934" cy="2779564"/>
          </a:xfrm>
          <a:prstGeom prst="rect">
            <a:avLst/>
          </a:prstGeom>
          <a:solidFill>
            <a:srgbClr val="A1C0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10" name="Afbeelding 9" descr="boven openin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60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675" y="2927509"/>
            <a:ext cx="4355934" cy="2172995"/>
          </a:xfrm>
        </p:spPr>
        <p:txBody>
          <a:bodyPr lIns="252000" tIns="252000" rIns="144000" bIns="144000" anchor="b"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675" y="5100505"/>
            <a:ext cx="4355934" cy="606569"/>
          </a:xfrm>
        </p:spPr>
        <p:txBody>
          <a:bodyPr lIns="252000" rIns="14400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246654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96954" y="1600200"/>
            <a:ext cx="7889846" cy="1143000"/>
          </a:xfrm>
        </p:spPr>
        <p:txBody>
          <a:bodyPr>
            <a:noAutofit/>
          </a:bodyPr>
          <a:lstStyle>
            <a:lvl1pPr algn="l">
              <a:defRPr sz="3200">
                <a:latin typeface="+mj-lt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96954" y="2801923"/>
            <a:ext cx="7889846" cy="3573710"/>
          </a:xfrm>
        </p:spPr>
        <p:txBody>
          <a:bodyPr>
            <a:normAutofit/>
          </a:bodyPr>
          <a:lstStyle>
            <a:lvl1pPr marL="342900" indent="-342900">
              <a:buClr>
                <a:srgbClr val="009DE0"/>
              </a:buClr>
              <a:buSzPct val="120000"/>
              <a:buFont typeface="Arial" pitchFamily="34" charset="0"/>
              <a:buChar char="•"/>
              <a:defRPr sz="1800"/>
            </a:lvl1pPr>
            <a:lvl2pPr marL="742950" indent="-285750">
              <a:buClr>
                <a:srgbClr val="009DE0"/>
              </a:buClr>
              <a:buSzPct val="120000"/>
              <a:buFont typeface="Arial" pitchFamily="34" charset="0"/>
              <a:buChar char="•"/>
              <a:defRPr sz="1800"/>
            </a:lvl2pPr>
            <a:lvl3pPr marL="11430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800"/>
            </a:lvl3pPr>
            <a:lvl4pPr marL="16002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800"/>
            </a:lvl4pPr>
            <a:lvl5pPr marL="2057400" indent="-228600">
              <a:buClr>
                <a:srgbClr val="009DE0"/>
              </a:buClr>
              <a:buSzPct val="120000"/>
              <a:buFont typeface="Arial" pitchFamily="34" charset="0"/>
              <a:buChar char="•"/>
              <a:defRPr sz="1800"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pic>
        <p:nvPicPr>
          <p:cNvPr id="10" name="Afbeelding 9" descr="bal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4758"/>
            <a:ext cx="9144000" cy="223242"/>
          </a:xfrm>
          <a:prstGeom prst="rect">
            <a:avLst/>
          </a:prstGeom>
        </p:spPr>
      </p:pic>
      <p:sp>
        <p:nvSpPr>
          <p:cNvPr id="11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193559" y="6634758"/>
            <a:ext cx="107798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19-5-2014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676" y="6642213"/>
            <a:ext cx="4355934" cy="223242"/>
          </a:xfrm>
        </p:spPr>
        <p:txBody>
          <a:bodyPr lIns="25200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3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271544" y="6634758"/>
            <a:ext cx="415255" cy="2232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8" name="Afbeelding 7" descr="Naamloos-9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710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1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0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1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17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0.xml"/><Relationship Id="rId16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18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1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17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28.xml"/><Relationship Id="rId16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36.xml"/><Relationship Id="rId19" Type="http://schemas.openxmlformats.org/officeDocument/2006/relationships/theme" Target="../theme/theme8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slideLayout" Target="../slideLayouts/slideLayout14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7.xml"/><Relationship Id="rId1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17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46.xml"/><Relationship Id="rId16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54.xml"/><Relationship Id="rId19" Type="http://schemas.openxmlformats.org/officeDocument/2006/relationships/theme" Target="../theme/theme9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nl-NL" smtClean="0"/>
              <a:t>19-5-2014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Microsoft Sans Serif" panose="020B060402020202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063CF70-D235-A640-BAB8-5B11A0B34594}" type="slidenum">
              <a:rPr lang="nl-NL" smtClean="0"/>
              <a:pPr/>
              <a:t>‹#›</a:t>
            </a:fld>
            <a:endParaRPr lang="nl-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49" r:id="rId2"/>
    <p:sldLayoutId id="2147483656" r:id="rId3"/>
    <p:sldLayoutId id="2147483657" r:id="rId4"/>
    <p:sldLayoutId id="2147483659" r:id="rId5"/>
    <p:sldLayoutId id="2147483660" r:id="rId6"/>
    <p:sldLayoutId id="2147483661" r:id="rId7"/>
    <p:sldLayoutId id="2147483662" r:id="rId8"/>
    <p:sldLayoutId id="2147483650" r:id="rId9"/>
    <p:sldLayoutId id="2147483652" r:id="rId10"/>
    <p:sldLayoutId id="2147483653" r:id="rId11"/>
    <p:sldLayoutId id="2147483654" r:id="rId12"/>
    <p:sldLayoutId id="2147483655" r:id="rId13"/>
    <p:sldLayoutId id="2147483663" r:id="rId14"/>
    <p:sldLayoutId id="2147483666" r:id="rId15"/>
    <p:sldLayoutId id="2147483667" r:id="rId16"/>
    <p:sldLayoutId id="2147483668" r:id="rId17"/>
    <p:sldLayoutId id="2147483669" r:id="rId1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 baseline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19-5-2014</a:t>
            </a:r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Microsoft Sans Serif" panose="020B0604020202020204" pitchFamily="34" charset="0"/>
              </a:defRPr>
            </a:lvl1pPr>
          </a:lstStyle>
          <a:p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401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 baseline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19-5-2014</a:t>
            </a:r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Microsoft Sans Serif" panose="020B0604020202020204" pitchFamily="34" charset="0"/>
              </a:defRPr>
            </a:lvl1pPr>
          </a:lstStyle>
          <a:p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737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 baseline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19-5-2014</a:t>
            </a:r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Microsoft Sans Serif" panose="020B0604020202020204" pitchFamily="34" charset="0"/>
              </a:defRPr>
            </a:lvl1pPr>
          </a:lstStyle>
          <a:p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25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 baseline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19-5-2014</a:t>
            </a:r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Microsoft Sans Serif" panose="020B0604020202020204" pitchFamily="34" charset="0"/>
              </a:defRPr>
            </a:lvl1pPr>
          </a:lstStyle>
          <a:p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549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 baseline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19-5-2014</a:t>
            </a:r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Microsoft Sans Serif" panose="020B0604020202020204" pitchFamily="34" charset="0"/>
              </a:defRPr>
            </a:lvl1pPr>
          </a:lstStyle>
          <a:p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267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3" r:id="rId1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 baseline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19-5-2014</a:t>
            </a:r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Microsoft Sans Serif" panose="020B0604020202020204" pitchFamily="34" charset="0"/>
              </a:defRPr>
            </a:lvl1pPr>
          </a:lstStyle>
          <a:p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097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  <p:sldLayoutId id="2147483801" r:id="rId17"/>
    <p:sldLayoutId id="2147483802" r:id="rId1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 baseline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19-5-2014</a:t>
            </a:r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Microsoft Sans Serif" panose="020B0604020202020204" pitchFamily="34" charset="0"/>
              </a:defRPr>
            </a:lvl1pPr>
          </a:lstStyle>
          <a:p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248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  <p:sldLayoutId id="2147483819" r:id="rId16"/>
    <p:sldLayoutId id="2147483820" r:id="rId17"/>
    <p:sldLayoutId id="2147483821" r:id="rId1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 baseline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19-5-2014</a:t>
            </a:r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Microsoft Sans Serif" panose="020B0604020202020204" pitchFamily="34" charset="0"/>
              </a:defRPr>
            </a:lvl1pPr>
          </a:lstStyle>
          <a:p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063CF70-D235-A640-BAB8-5B11A0B3459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335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  <p:sldLayoutId id="2147483840" r:id="rId1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 baseline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5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33425" y="2927509"/>
            <a:ext cx="4461184" cy="21729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Design Standards</a:t>
            </a:r>
            <a:r>
              <a:rPr lang="en-US" dirty="0"/>
              <a:t>: straitjacket or ticket to </a:t>
            </a:r>
            <a:r>
              <a:rPr lang="en-US" dirty="0" smtClean="0"/>
              <a:t>freedom 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Hillie Talens, project manager</a:t>
            </a:r>
            <a:endParaRPr lang="nl-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250" y="1758091"/>
            <a:ext cx="3075709" cy="152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 descr="fiets tegen cotta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70959" y="1782297"/>
            <a:ext cx="1905000" cy="150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dubbelekkertrei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75959" y="1782297"/>
            <a:ext cx="1943636" cy="149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19595" y="1775704"/>
            <a:ext cx="1967345" cy="150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CF70-D235-A640-BAB8-5B11A0B34594}" type="slidenum">
              <a:rPr lang="nl-NL" smtClean="0"/>
              <a:pPr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180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3" name="Picture 7" descr="wegwijzer fiets en auto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25" y="3156744"/>
            <a:ext cx="3816350" cy="28622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892" name="Rectangle 5"/>
          <p:cNvSpPr>
            <a:spLocks noGrp="1" noChangeArrowheads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eaLnBrk="1" hangingPunct="1">
              <a:buFont typeface="Webdings" pitchFamily="18" charset="2"/>
              <a:buChar char="b"/>
            </a:pPr>
            <a:r>
              <a:rPr lang="nl-NL" altLang="nl-NL" sz="2000" dirty="0" err="1" smtClean="0"/>
              <a:t>Consistancy</a:t>
            </a:r>
            <a:r>
              <a:rPr lang="nl-NL" altLang="nl-NL" sz="2000" dirty="0" smtClean="0"/>
              <a:t> of </a:t>
            </a:r>
            <a:r>
              <a:rPr lang="nl-NL" altLang="nl-NL" sz="2000" dirty="0" err="1" smtClean="0"/>
              <a:t>quality</a:t>
            </a:r>
            <a:endParaRPr lang="nl-NL" altLang="nl-NL" sz="2000" dirty="0" smtClean="0"/>
          </a:p>
          <a:p>
            <a:pPr eaLnBrk="1" hangingPunct="1">
              <a:buFont typeface="Webdings" pitchFamily="18" charset="2"/>
              <a:buChar char="b"/>
            </a:pPr>
            <a:r>
              <a:rPr lang="nl-NL" altLang="nl-NL" sz="2000" dirty="0" err="1" smtClean="0"/>
              <a:t>Ease</a:t>
            </a:r>
            <a:r>
              <a:rPr lang="nl-NL" altLang="nl-NL" sz="2000" dirty="0" smtClean="0"/>
              <a:t> of way </a:t>
            </a:r>
            <a:r>
              <a:rPr lang="nl-NL" altLang="nl-NL" sz="2000" dirty="0" err="1" smtClean="0"/>
              <a:t>finding</a:t>
            </a:r>
            <a:endParaRPr lang="nl-NL" altLang="nl-NL" sz="2000" dirty="0" smtClean="0"/>
          </a:p>
          <a:p>
            <a:pPr eaLnBrk="1" hangingPunct="1">
              <a:buFont typeface="Webdings" pitchFamily="18" charset="2"/>
              <a:buChar char="b"/>
            </a:pPr>
            <a:r>
              <a:rPr lang="nl-NL" altLang="nl-NL" sz="2000" dirty="0" err="1" smtClean="0"/>
              <a:t>Mobility</a:t>
            </a:r>
            <a:r>
              <a:rPr lang="nl-NL" altLang="nl-NL" sz="2000" dirty="0" smtClean="0"/>
              <a:t> chain </a:t>
            </a:r>
          </a:p>
          <a:p>
            <a:pPr eaLnBrk="1" hangingPunct="1">
              <a:buFont typeface="Webdings" pitchFamily="18" charset="2"/>
              <a:buChar char="b"/>
            </a:pPr>
            <a:r>
              <a:rPr lang="nl-NL" altLang="nl-NL" sz="2000" dirty="0" err="1" smtClean="0"/>
              <a:t>Choise</a:t>
            </a:r>
            <a:r>
              <a:rPr lang="nl-NL" altLang="nl-NL" sz="2000" dirty="0" smtClean="0"/>
              <a:t> </a:t>
            </a:r>
            <a:r>
              <a:rPr lang="nl-NL" altLang="nl-NL" sz="2000" dirty="0" err="1" smtClean="0"/>
              <a:t>for</a:t>
            </a:r>
            <a:r>
              <a:rPr lang="nl-NL" altLang="nl-NL" sz="2000" dirty="0" smtClean="0"/>
              <a:t> more </a:t>
            </a:r>
            <a:r>
              <a:rPr lang="nl-NL" altLang="nl-NL" sz="2000" dirty="0" err="1" smtClean="0"/>
              <a:t>than</a:t>
            </a:r>
            <a:r>
              <a:rPr lang="nl-NL" altLang="nl-NL" sz="2000" dirty="0" smtClean="0"/>
              <a:t> </a:t>
            </a:r>
            <a:r>
              <a:rPr lang="nl-NL" altLang="nl-NL" sz="2000" dirty="0" err="1" smtClean="0"/>
              <a:t>one</a:t>
            </a:r>
            <a:r>
              <a:rPr lang="nl-NL" altLang="nl-NL" sz="2000" dirty="0" smtClean="0"/>
              <a:t> route</a:t>
            </a:r>
          </a:p>
        </p:txBody>
      </p:sp>
      <p:sp>
        <p:nvSpPr>
          <p:cNvPr id="37891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247775"/>
            <a:ext cx="7889846" cy="1143000"/>
          </a:xfrm>
        </p:spPr>
        <p:txBody>
          <a:bodyPr/>
          <a:lstStyle/>
          <a:p>
            <a:pPr eaLnBrk="1" hangingPunct="1"/>
            <a:r>
              <a:rPr lang="nl-NL" altLang="nl-NL" dirty="0" err="1" smtClean="0"/>
              <a:t>Coherence</a:t>
            </a:r>
            <a:endParaRPr lang="nl-NL" altLang="nl-NL" dirty="0" smtClean="0"/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CF70-D235-A640-BAB8-5B11A0B34594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907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11"/>
          <p:cNvSpPr>
            <a:spLocks noGrp="1" noChangeArrowheads="1"/>
          </p:cNvSpPr>
          <p:nvPr>
            <p:ph sz="half" idx="1"/>
          </p:nvPr>
        </p:nvSpPr>
        <p:spPr>
          <a:xfrm>
            <a:off x="0" y="2442986"/>
            <a:ext cx="3816000" cy="3574800"/>
          </a:xfrm>
        </p:spPr>
        <p:txBody>
          <a:bodyPr>
            <a:normAutofit/>
          </a:bodyPr>
          <a:lstStyle/>
          <a:p>
            <a:pPr eaLnBrk="1" hangingPunct="1">
              <a:buFont typeface="Webdings" pitchFamily="18" charset="2"/>
              <a:buChar char="b"/>
            </a:pPr>
            <a:r>
              <a:rPr lang="nl-NL" altLang="nl-NL" sz="2000" dirty="0" smtClean="0"/>
              <a:t>No </a:t>
            </a:r>
            <a:r>
              <a:rPr lang="nl-NL" altLang="nl-NL" sz="2000" dirty="0" err="1" smtClean="0"/>
              <a:t>unnecessary</a:t>
            </a:r>
            <a:r>
              <a:rPr lang="nl-NL" altLang="nl-NL" sz="2000" dirty="0" smtClean="0"/>
              <a:t> </a:t>
            </a:r>
            <a:r>
              <a:rPr lang="nl-NL" altLang="nl-NL" sz="2000" dirty="0" err="1" smtClean="0"/>
              <a:t>detours</a:t>
            </a:r>
            <a:endParaRPr lang="nl-NL" altLang="nl-NL" sz="2000" dirty="0" smtClean="0"/>
          </a:p>
          <a:p>
            <a:pPr eaLnBrk="1" hangingPunct="1">
              <a:buFont typeface="Webdings" pitchFamily="18" charset="2"/>
              <a:buChar char="b"/>
            </a:pPr>
            <a:r>
              <a:rPr lang="nl-NL" altLang="nl-NL" sz="2000" dirty="0" err="1" smtClean="0"/>
              <a:t>Faster</a:t>
            </a:r>
            <a:r>
              <a:rPr lang="nl-NL" altLang="nl-NL" sz="2000" dirty="0" smtClean="0"/>
              <a:t> </a:t>
            </a:r>
            <a:r>
              <a:rPr lang="nl-NL" altLang="nl-NL" sz="2000" dirty="0" err="1" smtClean="0"/>
              <a:t>than</a:t>
            </a:r>
            <a:r>
              <a:rPr lang="nl-NL" altLang="nl-NL" sz="2000" dirty="0" smtClean="0"/>
              <a:t> </a:t>
            </a:r>
            <a:r>
              <a:rPr lang="nl-NL" altLang="nl-NL" sz="2000" dirty="0" err="1" smtClean="0"/>
              <a:t>car</a:t>
            </a:r>
            <a:endParaRPr lang="nl-NL" altLang="nl-NL" sz="2000" dirty="0" smtClean="0"/>
          </a:p>
          <a:p>
            <a:pPr eaLnBrk="1" hangingPunct="1">
              <a:buFont typeface="Webdings" pitchFamily="18" charset="2"/>
              <a:buChar char="b"/>
            </a:pPr>
            <a:r>
              <a:rPr lang="nl-NL" altLang="nl-NL" sz="2000" dirty="0" smtClean="0"/>
              <a:t>Constant speed</a:t>
            </a:r>
          </a:p>
          <a:p>
            <a:pPr eaLnBrk="1" hangingPunct="1">
              <a:buFont typeface="Webdings" pitchFamily="18" charset="2"/>
              <a:buChar char="b"/>
            </a:pPr>
            <a:r>
              <a:rPr lang="nl-NL" altLang="nl-NL" sz="2000" dirty="0" smtClean="0"/>
              <a:t>Minimum </a:t>
            </a:r>
            <a:r>
              <a:rPr lang="nl-NL" altLang="nl-NL" sz="2000" dirty="0" err="1" smtClean="0"/>
              <a:t>delays</a:t>
            </a:r>
            <a:endParaRPr lang="nl-NL" altLang="nl-NL" sz="2000" dirty="0" smtClean="0"/>
          </a:p>
        </p:txBody>
      </p:sp>
      <p:sp>
        <p:nvSpPr>
          <p:cNvPr id="38915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228725"/>
            <a:ext cx="7889846" cy="1143000"/>
          </a:xfrm>
        </p:spPr>
        <p:txBody>
          <a:bodyPr/>
          <a:lstStyle/>
          <a:p>
            <a:pPr eaLnBrk="1" hangingPunct="1"/>
            <a:r>
              <a:rPr lang="nl-NL" altLang="nl-NL" dirty="0" err="1" smtClean="0"/>
              <a:t>Directness</a:t>
            </a:r>
            <a:endParaRPr lang="nl-NL" altLang="nl-NL" dirty="0" smtClean="0"/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CF70-D235-A640-BAB8-5B11A0B34594}" type="slidenum">
              <a:rPr lang="nl-NL" smtClean="0"/>
              <a:pPr/>
              <a:t>11</a:t>
            </a:fld>
            <a:endParaRPr lang="nl-NL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50" y="3157964"/>
            <a:ext cx="3816350" cy="2859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760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sz="half" idx="1"/>
          </p:nvPr>
        </p:nvSpPr>
        <p:spPr>
          <a:xfrm>
            <a:off x="0" y="2534100"/>
            <a:ext cx="3816000" cy="3574800"/>
          </a:xfrm>
        </p:spPr>
        <p:txBody>
          <a:bodyPr/>
          <a:lstStyle/>
          <a:p>
            <a:pPr>
              <a:spcBef>
                <a:spcPct val="50000"/>
              </a:spcBef>
              <a:buFont typeface="Webdings" pitchFamily="18" charset="2"/>
              <a:buChar char="b"/>
            </a:pPr>
            <a:r>
              <a:rPr lang="nl-NL" altLang="nl-NL" sz="2000" dirty="0" err="1"/>
              <a:t>Psychological</a:t>
            </a:r>
            <a:r>
              <a:rPr lang="nl-NL" altLang="nl-NL" sz="2000" dirty="0"/>
              <a:t> </a:t>
            </a:r>
            <a:r>
              <a:rPr lang="nl-NL" altLang="nl-NL" sz="2000" dirty="0" err="1"/>
              <a:t>elements</a:t>
            </a:r>
            <a:endParaRPr lang="nl-NL" altLang="nl-NL" sz="2000" dirty="0"/>
          </a:p>
          <a:p>
            <a:pPr>
              <a:spcBef>
                <a:spcPct val="50000"/>
              </a:spcBef>
              <a:buFont typeface="Webdings" pitchFamily="18" charset="2"/>
              <a:buChar char="b"/>
            </a:pPr>
            <a:r>
              <a:rPr lang="nl-NL" altLang="nl-NL" sz="2000" dirty="0" err="1" smtClean="0"/>
              <a:t>Perception</a:t>
            </a:r>
            <a:endParaRPr lang="nl-NL" altLang="nl-NL" sz="2000" dirty="0"/>
          </a:p>
          <a:p>
            <a:pPr>
              <a:spcBef>
                <a:spcPct val="50000"/>
              </a:spcBef>
              <a:buFont typeface="Webdings" pitchFamily="18" charset="2"/>
              <a:buChar char="b"/>
            </a:pPr>
            <a:r>
              <a:rPr lang="nl-NL" altLang="nl-NL" sz="2000" dirty="0" err="1" smtClean="0"/>
              <a:t>Social</a:t>
            </a:r>
            <a:r>
              <a:rPr lang="nl-NL" altLang="nl-NL" sz="2000" dirty="0" smtClean="0"/>
              <a:t> </a:t>
            </a:r>
            <a:r>
              <a:rPr lang="nl-NL" altLang="nl-NL" sz="2000" dirty="0" err="1"/>
              <a:t>safety</a:t>
            </a:r>
            <a:endParaRPr lang="nl-NL" altLang="nl-NL" sz="2000" dirty="0"/>
          </a:p>
          <a:p>
            <a:pPr>
              <a:spcBef>
                <a:spcPct val="50000"/>
              </a:spcBef>
              <a:buFont typeface="Webdings" pitchFamily="18" charset="2"/>
              <a:buChar char="b"/>
            </a:pPr>
            <a:r>
              <a:rPr lang="nl-NL" altLang="nl-NL" sz="2000" dirty="0" smtClean="0"/>
              <a:t>Go </a:t>
            </a:r>
            <a:r>
              <a:rPr lang="nl-NL" altLang="nl-NL" sz="2000" dirty="0"/>
              <a:t>side </a:t>
            </a:r>
            <a:r>
              <a:rPr lang="nl-NL" altLang="nl-NL" sz="2000" dirty="0" err="1"/>
              <a:t>by</a:t>
            </a:r>
            <a:r>
              <a:rPr lang="nl-NL" altLang="nl-NL" sz="2000" dirty="0"/>
              <a:t> </a:t>
            </a:r>
            <a:r>
              <a:rPr lang="nl-NL" altLang="nl-NL" sz="2000" dirty="0" smtClean="0"/>
              <a:t>side</a:t>
            </a:r>
          </a:p>
          <a:p>
            <a:pPr>
              <a:spcBef>
                <a:spcPct val="50000"/>
              </a:spcBef>
              <a:buFont typeface="Webdings" pitchFamily="18" charset="2"/>
              <a:buChar char="b"/>
            </a:pPr>
            <a:r>
              <a:rPr lang="nl-NL" altLang="nl-NL" sz="2000" dirty="0" err="1" smtClean="0"/>
              <a:t>Use</a:t>
            </a:r>
            <a:r>
              <a:rPr lang="nl-NL" altLang="nl-NL" sz="2000" dirty="0" smtClean="0"/>
              <a:t> </a:t>
            </a:r>
            <a:r>
              <a:rPr lang="nl-NL" altLang="nl-NL" sz="2000" dirty="0" err="1" smtClean="0"/>
              <a:t>environmental</a:t>
            </a:r>
            <a:r>
              <a:rPr lang="nl-NL" altLang="nl-NL" sz="2000" dirty="0" smtClean="0"/>
              <a:t> </a:t>
            </a:r>
            <a:r>
              <a:rPr lang="nl-NL" altLang="nl-NL" sz="2000" dirty="0" err="1" smtClean="0"/>
              <a:t>opportunities</a:t>
            </a:r>
            <a:endParaRPr lang="nl-NL" altLang="nl-NL" sz="2000" dirty="0" smtClean="0"/>
          </a:p>
          <a:p>
            <a:pPr>
              <a:spcBef>
                <a:spcPct val="50000"/>
              </a:spcBef>
              <a:buFont typeface="Webdings" pitchFamily="18" charset="2"/>
              <a:buChar char="b"/>
            </a:pPr>
            <a:endParaRPr lang="nl-NL" altLang="nl-NL" sz="2000" dirty="0" smtClean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CF70-D235-A640-BAB8-5B11A0B34594}" type="slidenum">
              <a:rPr lang="nl-NL" smtClean="0"/>
              <a:pPr/>
              <a:t>12</a:t>
            </a:fld>
            <a:endParaRPr lang="nl-NL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1247775"/>
            <a:ext cx="7889846" cy="1143000"/>
          </a:xfrm>
        </p:spPr>
        <p:txBody>
          <a:bodyPr/>
          <a:lstStyle/>
          <a:p>
            <a:r>
              <a:rPr lang="nl-NL" dirty="0" err="1"/>
              <a:t>Attractiveness</a:t>
            </a:r>
            <a:endParaRPr lang="nl-NL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301" y="4193309"/>
            <a:ext cx="2906524" cy="218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301" y="1611616"/>
            <a:ext cx="2893243" cy="2176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372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9"/>
          <p:cNvSpPr>
            <a:spLocks noGrp="1" noChangeArrowheads="1"/>
          </p:cNvSpPr>
          <p:nvPr>
            <p:ph sz="half" idx="1"/>
          </p:nvPr>
        </p:nvSpPr>
        <p:spPr>
          <a:xfrm>
            <a:off x="0" y="2476950"/>
            <a:ext cx="3816000" cy="3574800"/>
          </a:xfrm>
        </p:spPr>
        <p:txBody>
          <a:bodyPr/>
          <a:lstStyle/>
          <a:p>
            <a:pPr eaLnBrk="1" hangingPunct="1">
              <a:buFont typeface="Webdings" panose="05030102010509060703" pitchFamily="18" charset="2"/>
              <a:buChar char="b"/>
            </a:pPr>
            <a:r>
              <a:rPr lang="nl-NL" altLang="nl-NL" sz="2000" dirty="0" smtClean="0"/>
              <a:t>Mix </a:t>
            </a:r>
            <a:r>
              <a:rPr lang="nl-NL" altLang="nl-NL" sz="2000" dirty="0" err="1" smtClean="0"/>
              <a:t>if</a:t>
            </a:r>
            <a:r>
              <a:rPr lang="nl-NL" altLang="nl-NL" sz="2000" dirty="0" smtClean="0"/>
              <a:t> </a:t>
            </a:r>
            <a:r>
              <a:rPr lang="nl-NL" altLang="nl-NL" sz="2000" dirty="0" err="1" smtClean="0"/>
              <a:t>possible</a:t>
            </a:r>
            <a:r>
              <a:rPr lang="nl-NL" altLang="nl-NL" sz="2000" dirty="0" smtClean="0"/>
              <a:t>, </a:t>
            </a:r>
            <a:r>
              <a:rPr lang="nl-NL" altLang="nl-NL" sz="2000" dirty="0" err="1" smtClean="0"/>
              <a:t>seperate</a:t>
            </a:r>
            <a:r>
              <a:rPr lang="nl-NL" altLang="nl-NL" sz="2000" dirty="0" smtClean="0"/>
              <a:t> </a:t>
            </a:r>
            <a:r>
              <a:rPr lang="nl-NL" altLang="nl-NL" sz="2000" dirty="0" err="1" smtClean="0"/>
              <a:t>when</a:t>
            </a:r>
            <a:r>
              <a:rPr lang="nl-NL" altLang="nl-NL" sz="2000" dirty="0" smtClean="0"/>
              <a:t> </a:t>
            </a:r>
            <a:r>
              <a:rPr lang="nl-NL" altLang="nl-NL" sz="2000" dirty="0" err="1" smtClean="0"/>
              <a:t>necessary</a:t>
            </a:r>
            <a:r>
              <a:rPr lang="nl-NL" altLang="nl-NL" sz="2000" dirty="0" smtClean="0"/>
              <a:t> (low speed </a:t>
            </a:r>
            <a:r>
              <a:rPr lang="nl-NL" altLang="nl-NL" sz="2000" dirty="0" err="1" smtClean="0"/>
              <a:t>and</a:t>
            </a:r>
            <a:r>
              <a:rPr lang="nl-NL" altLang="nl-NL" sz="2000" dirty="0" smtClean="0"/>
              <a:t> low volume)</a:t>
            </a:r>
          </a:p>
          <a:p>
            <a:pPr lvl="0">
              <a:buFont typeface="Webdings" panose="05030102010509060703" pitchFamily="18" charset="2"/>
              <a:buChar char="b"/>
            </a:pPr>
            <a:r>
              <a:rPr lang="nl-NL" altLang="nl-NL" sz="2000" dirty="0" err="1">
                <a:solidFill>
                  <a:prstClr val="black"/>
                </a:solidFill>
              </a:rPr>
              <a:t>Infrastructure</a:t>
            </a:r>
            <a:r>
              <a:rPr lang="nl-NL" altLang="nl-NL" sz="2000" dirty="0">
                <a:solidFill>
                  <a:prstClr val="black"/>
                </a:solidFill>
              </a:rPr>
              <a:t> </a:t>
            </a:r>
            <a:r>
              <a:rPr lang="nl-NL" altLang="nl-NL" sz="2000" dirty="0" err="1">
                <a:solidFill>
                  <a:prstClr val="black"/>
                </a:solidFill>
              </a:rPr>
              <a:t>and</a:t>
            </a:r>
            <a:r>
              <a:rPr lang="nl-NL" altLang="nl-NL" sz="2000" dirty="0">
                <a:solidFill>
                  <a:prstClr val="black"/>
                </a:solidFill>
              </a:rPr>
              <a:t> land </a:t>
            </a:r>
            <a:r>
              <a:rPr lang="nl-NL" altLang="nl-NL" sz="2000" dirty="0" err="1">
                <a:solidFill>
                  <a:prstClr val="black"/>
                </a:solidFill>
              </a:rPr>
              <a:t>use</a:t>
            </a:r>
            <a:endParaRPr lang="nl-NL" altLang="nl-NL" sz="2000" dirty="0">
              <a:solidFill>
                <a:prstClr val="black"/>
              </a:solidFill>
            </a:endParaRPr>
          </a:p>
          <a:p>
            <a:pPr lvl="0">
              <a:buFont typeface="Webdings" panose="05030102010509060703" pitchFamily="18" charset="2"/>
              <a:buChar char="b"/>
            </a:pPr>
            <a:r>
              <a:rPr lang="nl-NL" altLang="nl-NL" sz="2000" dirty="0" err="1">
                <a:solidFill>
                  <a:prstClr val="black"/>
                </a:solidFill>
              </a:rPr>
              <a:t>Vehicles</a:t>
            </a:r>
            <a:r>
              <a:rPr lang="nl-NL" altLang="nl-NL" sz="2000" dirty="0">
                <a:solidFill>
                  <a:prstClr val="black"/>
                </a:solidFill>
              </a:rPr>
              <a:t> (</a:t>
            </a:r>
            <a:r>
              <a:rPr lang="nl-NL" altLang="nl-NL" sz="2000" dirty="0" err="1">
                <a:solidFill>
                  <a:prstClr val="black"/>
                </a:solidFill>
              </a:rPr>
              <a:t>technique</a:t>
            </a:r>
            <a:r>
              <a:rPr lang="nl-NL" altLang="nl-NL" sz="2000" dirty="0">
                <a:solidFill>
                  <a:prstClr val="black"/>
                </a:solidFill>
              </a:rPr>
              <a:t>)</a:t>
            </a:r>
          </a:p>
          <a:p>
            <a:pPr lvl="0">
              <a:buFont typeface="Webdings" panose="05030102010509060703" pitchFamily="18" charset="2"/>
              <a:buChar char="b"/>
            </a:pPr>
            <a:r>
              <a:rPr lang="nl-NL" altLang="nl-NL" sz="2000" dirty="0">
                <a:solidFill>
                  <a:prstClr val="black"/>
                </a:solidFill>
              </a:rPr>
              <a:t>Road users (</a:t>
            </a:r>
            <a:r>
              <a:rPr lang="nl-NL" altLang="nl-NL" sz="2000" dirty="0" err="1">
                <a:solidFill>
                  <a:prstClr val="black"/>
                </a:solidFill>
              </a:rPr>
              <a:t>behaviour</a:t>
            </a:r>
            <a:r>
              <a:rPr lang="nl-NL" altLang="nl-NL" sz="2000" dirty="0">
                <a:solidFill>
                  <a:prstClr val="black"/>
                </a:solidFill>
              </a:rPr>
              <a:t>)</a:t>
            </a:r>
          </a:p>
          <a:p>
            <a:pPr eaLnBrk="1" hangingPunct="1">
              <a:buFont typeface="Webdings" panose="05030102010509060703" pitchFamily="18" charset="2"/>
              <a:buChar char="b"/>
            </a:pPr>
            <a:r>
              <a:rPr lang="nl-NL" altLang="nl-NL" sz="2000" dirty="0" err="1" smtClean="0"/>
              <a:t>Alternative</a:t>
            </a:r>
            <a:r>
              <a:rPr lang="nl-NL" altLang="nl-NL" sz="2000" dirty="0" smtClean="0"/>
              <a:t> parallel (high volume </a:t>
            </a:r>
            <a:r>
              <a:rPr lang="nl-NL" altLang="nl-NL" sz="2000" dirty="0" err="1" smtClean="0"/>
              <a:t>motorized</a:t>
            </a:r>
            <a:r>
              <a:rPr lang="nl-NL" altLang="nl-NL" sz="2000" dirty="0" smtClean="0"/>
              <a:t> traffic)</a:t>
            </a:r>
          </a:p>
          <a:p>
            <a:pPr eaLnBrk="1" hangingPunct="1"/>
            <a:endParaRPr lang="nl-NL" altLang="nl-NL" dirty="0" smtClean="0"/>
          </a:p>
        </p:txBody>
      </p:sp>
      <p:pic>
        <p:nvPicPr>
          <p:cNvPr id="40965" name="Picture 6" descr="fietsverkeerslicht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394" y="2800350"/>
            <a:ext cx="2680461" cy="3575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3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228725"/>
            <a:ext cx="7889846" cy="1143000"/>
          </a:xfrm>
        </p:spPr>
        <p:txBody>
          <a:bodyPr/>
          <a:lstStyle/>
          <a:p>
            <a:pPr eaLnBrk="1" hangingPunct="1"/>
            <a:r>
              <a:rPr lang="nl-NL" altLang="nl-NL" dirty="0" smtClean="0"/>
              <a:t>Safety &amp; health</a:t>
            </a: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CF70-D235-A640-BAB8-5B11A0B34594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842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Ede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14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21608" y="4341091"/>
            <a:ext cx="6565192" cy="199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364" y="1600200"/>
            <a:ext cx="6621278" cy="2483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270481" y="2549742"/>
            <a:ext cx="1551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smtClean="0">
                <a:solidFill>
                  <a:prstClr val="black"/>
                </a:solidFill>
              </a:rPr>
              <a:t>Railway station – CROW office</a:t>
            </a:r>
            <a:endParaRPr lang="nl-NL" sz="1600" dirty="0">
              <a:solidFill>
                <a:prstClr val="black"/>
              </a:solidFill>
            </a:endParaRPr>
          </a:p>
        </p:txBody>
      </p:sp>
      <p:pic>
        <p:nvPicPr>
          <p:cNvPr id="28680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3525332"/>
            <a:ext cx="2333626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547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11"/>
          <p:cNvSpPr>
            <a:spLocks noGrp="1" noChangeArrowheads="1"/>
          </p:cNvSpPr>
          <p:nvPr>
            <p:ph sz="half" idx="1"/>
          </p:nvPr>
        </p:nvSpPr>
        <p:spPr>
          <a:xfrm>
            <a:off x="73054" y="2496000"/>
            <a:ext cx="3816000" cy="3574800"/>
          </a:xfrm>
        </p:spPr>
        <p:txBody>
          <a:bodyPr>
            <a:normAutofit/>
          </a:bodyPr>
          <a:lstStyle/>
          <a:p>
            <a:pPr eaLnBrk="1" hangingPunct="1">
              <a:buFont typeface="Webdings" panose="05030102010509060703" pitchFamily="18" charset="2"/>
              <a:buChar char=""/>
            </a:pPr>
            <a:r>
              <a:rPr lang="nl-NL" altLang="nl-NL" sz="2000" dirty="0" err="1" smtClean="0"/>
              <a:t>Smooth</a:t>
            </a:r>
            <a:r>
              <a:rPr lang="nl-NL" altLang="nl-NL" sz="2000" dirty="0" smtClean="0"/>
              <a:t> </a:t>
            </a:r>
            <a:r>
              <a:rPr lang="nl-NL" altLang="nl-NL" sz="2000" dirty="0" err="1" smtClean="0"/>
              <a:t>suface</a:t>
            </a:r>
            <a:endParaRPr lang="nl-NL" altLang="nl-NL" sz="2000" dirty="0" smtClean="0"/>
          </a:p>
          <a:p>
            <a:pPr eaLnBrk="1" hangingPunct="1">
              <a:buFont typeface="Webdings" panose="05030102010509060703" pitchFamily="18" charset="2"/>
              <a:buChar char=""/>
            </a:pPr>
            <a:r>
              <a:rPr lang="nl-NL" altLang="nl-NL" sz="2000" dirty="0" smtClean="0"/>
              <a:t>Minimum </a:t>
            </a:r>
            <a:r>
              <a:rPr lang="nl-NL" altLang="nl-NL" sz="2000" dirty="0" err="1" smtClean="0"/>
              <a:t>stops</a:t>
            </a:r>
            <a:endParaRPr lang="nl-NL" altLang="nl-NL" sz="2000" dirty="0" smtClean="0"/>
          </a:p>
          <a:p>
            <a:pPr eaLnBrk="1" hangingPunct="1">
              <a:buFont typeface="Webdings" panose="05030102010509060703" pitchFamily="18" charset="2"/>
              <a:buChar char=""/>
            </a:pPr>
            <a:r>
              <a:rPr lang="nl-NL" altLang="nl-NL" sz="2000" dirty="0" err="1" smtClean="0"/>
              <a:t>Protection</a:t>
            </a:r>
            <a:r>
              <a:rPr lang="nl-NL" altLang="nl-NL" sz="2000" dirty="0" smtClean="0"/>
              <a:t> </a:t>
            </a:r>
            <a:r>
              <a:rPr lang="nl-NL" altLang="nl-NL" sz="2000" dirty="0" err="1" smtClean="0"/>
              <a:t>against</a:t>
            </a:r>
            <a:r>
              <a:rPr lang="nl-NL" altLang="nl-NL" sz="2000" dirty="0" smtClean="0"/>
              <a:t> </a:t>
            </a:r>
            <a:r>
              <a:rPr lang="nl-NL" altLang="nl-NL" sz="2000" dirty="0" err="1" smtClean="0"/>
              <a:t>weather</a:t>
            </a:r>
            <a:endParaRPr lang="nl-NL" altLang="nl-NL" sz="2000" dirty="0" smtClean="0"/>
          </a:p>
          <a:p>
            <a:pPr eaLnBrk="1" hangingPunct="1">
              <a:buFont typeface="Webdings" panose="05030102010509060703" pitchFamily="18" charset="2"/>
              <a:buChar char=""/>
            </a:pPr>
            <a:r>
              <a:rPr lang="nl-NL" altLang="nl-NL" sz="2000" dirty="0" err="1" smtClean="0"/>
              <a:t>Enough</a:t>
            </a:r>
            <a:r>
              <a:rPr lang="nl-NL" altLang="nl-NL" sz="2000" dirty="0" smtClean="0"/>
              <a:t> </a:t>
            </a:r>
            <a:r>
              <a:rPr lang="nl-NL" altLang="nl-NL" sz="2000" dirty="0" err="1" smtClean="0"/>
              <a:t>space</a:t>
            </a:r>
            <a:r>
              <a:rPr lang="nl-NL" altLang="nl-NL" sz="2000" dirty="0" smtClean="0"/>
              <a:t> (side </a:t>
            </a:r>
            <a:r>
              <a:rPr lang="nl-NL" altLang="nl-NL" sz="2000" dirty="0" err="1" smtClean="0"/>
              <a:t>by</a:t>
            </a:r>
            <a:r>
              <a:rPr lang="nl-NL" altLang="nl-NL" sz="2000" dirty="0" smtClean="0"/>
              <a:t> side)</a:t>
            </a:r>
          </a:p>
          <a:p>
            <a:pPr eaLnBrk="1" hangingPunct="1">
              <a:buFont typeface="Webdings" panose="05030102010509060703" pitchFamily="18" charset="2"/>
              <a:buChar char=""/>
            </a:pPr>
            <a:r>
              <a:rPr lang="nl-NL" altLang="nl-NL" sz="2000" dirty="0" err="1" smtClean="0"/>
              <a:t>Avoid</a:t>
            </a:r>
            <a:r>
              <a:rPr lang="nl-NL" altLang="nl-NL" sz="2000" dirty="0" smtClean="0"/>
              <a:t> </a:t>
            </a:r>
            <a:r>
              <a:rPr lang="nl-NL" altLang="nl-NL" sz="2000" dirty="0" err="1" smtClean="0"/>
              <a:t>sharp</a:t>
            </a:r>
            <a:r>
              <a:rPr lang="nl-NL" altLang="nl-NL" sz="2000" dirty="0" smtClean="0"/>
              <a:t> curves</a:t>
            </a:r>
          </a:p>
          <a:p>
            <a:pPr eaLnBrk="1" hangingPunct="1">
              <a:buFont typeface="Webdings" panose="05030102010509060703" pitchFamily="18" charset="2"/>
              <a:buChar char=""/>
            </a:pPr>
            <a:r>
              <a:rPr lang="nl-NL" altLang="nl-NL" sz="2000" dirty="0" smtClean="0"/>
              <a:t>Design speed 30km/h (20m/h)</a:t>
            </a:r>
          </a:p>
          <a:p>
            <a:pPr lvl="0">
              <a:buFont typeface="Webdings" panose="05030102010509060703" pitchFamily="18" charset="2"/>
              <a:buChar char=""/>
            </a:pPr>
            <a:r>
              <a:rPr lang="nl-NL" altLang="nl-NL" sz="2000" dirty="0" err="1">
                <a:solidFill>
                  <a:prstClr val="black"/>
                </a:solidFill>
              </a:rPr>
              <a:t>Avoid</a:t>
            </a:r>
            <a:r>
              <a:rPr lang="nl-NL" altLang="nl-NL" sz="2000" dirty="0">
                <a:solidFill>
                  <a:prstClr val="black"/>
                </a:solidFill>
              </a:rPr>
              <a:t> </a:t>
            </a:r>
            <a:r>
              <a:rPr lang="nl-NL" altLang="nl-NL" sz="2000" dirty="0" err="1">
                <a:solidFill>
                  <a:prstClr val="black"/>
                </a:solidFill>
              </a:rPr>
              <a:t>steep</a:t>
            </a:r>
            <a:r>
              <a:rPr lang="nl-NL" altLang="nl-NL" sz="2000" dirty="0">
                <a:solidFill>
                  <a:prstClr val="black"/>
                </a:solidFill>
              </a:rPr>
              <a:t> </a:t>
            </a:r>
            <a:r>
              <a:rPr lang="nl-NL" altLang="nl-NL" sz="2000" dirty="0" err="1">
                <a:solidFill>
                  <a:prstClr val="black"/>
                </a:solidFill>
              </a:rPr>
              <a:t>slopes</a:t>
            </a:r>
            <a:endParaRPr lang="nl-NL" altLang="nl-NL" sz="2000" dirty="0">
              <a:solidFill>
                <a:prstClr val="black"/>
              </a:solidFill>
            </a:endParaRPr>
          </a:p>
          <a:p>
            <a:pPr eaLnBrk="1" hangingPunct="1">
              <a:buFont typeface="Webdings" panose="05030102010509060703" pitchFamily="18" charset="2"/>
              <a:buChar char=""/>
            </a:pPr>
            <a:endParaRPr lang="nl-NL" altLang="nl-NL" sz="2000" dirty="0" smtClean="0"/>
          </a:p>
        </p:txBody>
      </p:sp>
      <p:pic>
        <p:nvPicPr>
          <p:cNvPr id="41989" name="Picture 10" descr="alg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807" y="2800350"/>
            <a:ext cx="2679635" cy="3575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87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238250"/>
            <a:ext cx="7889846" cy="1143000"/>
          </a:xfrm>
        </p:spPr>
        <p:txBody>
          <a:bodyPr/>
          <a:lstStyle/>
          <a:p>
            <a:pPr eaLnBrk="1" hangingPunct="1"/>
            <a:r>
              <a:rPr lang="nl-NL" altLang="nl-NL" dirty="0" smtClean="0"/>
              <a:t>Comfort</a:t>
            </a: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CF70-D235-A640-BAB8-5B11A0B34594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289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8676" y="2800800"/>
            <a:ext cx="5326367" cy="294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jdelijke aanduiding voor inhoud 4"/>
          <p:cNvSpPr>
            <a:spLocks noGrp="1"/>
          </p:cNvSpPr>
          <p:nvPr>
            <p:ph sz="half" idx="2"/>
          </p:nvPr>
        </p:nvSpPr>
        <p:spPr>
          <a:xfrm>
            <a:off x="5634181" y="2800800"/>
            <a:ext cx="3052617" cy="3574800"/>
          </a:xfrm>
        </p:spPr>
        <p:txBody>
          <a:bodyPr/>
          <a:lstStyle/>
          <a:p>
            <a:pPr>
              <a:buClr>
                <a:schemeClr val="accent3"/>
              </a:buClr>
              <a:buFont typeface="Webdings" panose="05030102010509060703" pitchFamily="18" charset="2"/>
              <a:buChar char="b"/>
            </a:pPr>
            <a:r>
              <a:rPr lang="nl-NL" dirty="0" err="1" smtClean="0"/>
              <a:t>Between</a:t>
            </a:r>
            <a:r>
              <a:rPr lang="nl-NL" dirty="0" smtClean="0"/>
              <a:t> Market Street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residential</a:t>
            </a:r>
            <a:r>
              <a:rPr lang="nl-NL" dirty="0" smtClean="0"/>
              <a:t> </a:t>
            </a:r>
            <a:r>
              <a:rPr lang="nl-NL" dirty="0" err="1" smtClean="0"/>
              <a:t>areas</a:t>
            </a:r>
            <a:endParaRPr lang="nl-NL" dirty="0" smtClean="0"/>
          </a:p>
          <a:p>
            <a:pPr>
              <a:buClr>
                <a:schemeClr val="accent3"/>
              </a:buClr>
              <a:buFont typeface="Webdings" panose="05030102010509060703" pitchFamily="18" charset="2"/>
              <a:buChar char="b"/>
            </a:pPr>
            <a:r>
              <a:rPr lang="nl-NL" dirty="0" smtClean="0"/>
              <a:t>Follows course of </a:t>
            </a:r>
            <a:r>
              <a:rPr lang="nl-NL" dirty="0" err="1" smtClean="0"/>
              <a:t>old</a:t>
            </a:r>
            <a:r>
              <a:rPr lang="nl-NL" dirty="0" smtClean="0"/>
              <a:t> kreek</a:t>
            </a:r>
          </a:p>
          <a:p>
            <a:pPr>
              <a:buClr>
                <a:schemeClr val="accent3"/>
              </a:buClr>
              <a:buFont typeface="Webdings" panose="05030102010509060703" pitchFamily="18" charset="2"/>
              <a:buChar char="b"/>
            </a:pPr>
            <a:r>
              <a:rPr lang="nl-NL" dirty="0" err="1" smtClean="0"/>
              <a:t>Avoid</a:t>
            </a:r>
            <a:r>
              <a:rPr lang="nl-NL" dirty="0" smtClean="0"/>
              <a:t> </a:t>
            </a:r>
            <a:r>
              <a:rPr lang="nl-NL" dirty="0" err="1" smtClean="0"/>
              <a:t>steep</a:t>
            </a:r>
            <a:r>
              <a:rPr lang="nl-NL" dirty="0" smtClean="0"/>
              <a:t> </a:t>
            </a:r>
            <a:r>
              <a:rPr lang="nl-NL" dirty="0" err="1" smtClean="0"/>
              <a:t>hills</a:t>
            </a:r>
            <a:endParaRPr lang="nl-NL" dirty="0" smtClean="0"/>
          </a:p>
          <a:p>
            <a:pPr>
              <a:buClr>
                <a:schemeClr val="accent3"/>
              </a:buClr>
              <a:buFont typeface="Webdings" panose="05030102010509060703" pitchFamily="18" charset="2"/>
              <a:buChar char="b"/>
            </a:pPr>
            <a:r>
              <a:rPr lang="nl-NL" dirty="0" err="1" smtClean="0"/>
              <a:t>Residential</a:t>
            </a:r>
            <a:r>
              <a:rPr lang="nl-NL" dirty="0" smtClean="0"/>
              <a:t> area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16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San </a:t>
            </a:r>
            <a:r>
              <a:rPr lang="nl-NL" dirty="0" err="1" smtClean="0"/>
              <a:t>Fransisco</a:t>
            </a:r>
            <a:r>
              <a:rPr lang="nl-NL" dirty="0" smtClean="0"/>
              <a:t> - The </a:t>
            </a:r>
            <a:r>
              <a:rPr lang="nl-NL" dirty="0" err="1" smtClean="0"/>
              <a:t>Wiggle</a:t>
            </a:r>
            <a:endParaRPr lang="nl-NL" dirty="0"/>
          </a:p>
        </p:txBody>
      </p:sp>
      <p:cxnSp>
        <p:nvCxnSpPr>
          <p:cNvPr id="7" name="Rechte verbindingslijn met pijl 6"/>
          <p:cNvCxnSpPr/>
          <p:nvPr/>
        </p:nvCxnSpPr>
        <p:spPr>
          <a:xfrm flipV="1">
            <a:off x="4322618" y="4765964"/>
            <a:ext cx="653473" cy="8312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>
            <a:off x="4322618" y="4627418"/>
            <a:ext cx="0" cy="221673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Rechte verbindingslijn 19"/>
          <p:cNvCxnSpPr/>
          <p:nvPr/>
        </p:nvCxnSpPr>
        <p:spPr>
          <a:xfrm flipH="1">
            <a:off x="3902363" y="4627418"/>
            <a:ext cx="420256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Rechte verbindingslijn 22"/>
          <p:cNvCxnSpPr/>
          <p:nvPr/>
        </p:nvCxnSpPr>
        <p:spPr>
          <a:xfrm>
            <a:off x="3902363" y="4405745"/>
            <a:ext cx="0" cy="221673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5" name="Rechte verbindingslijn 24"/>
          <p:cNvCxnSpPr/>
          <p:nvPr/>
        </p:nvCxnSpPr>
        <p:spPr>
          <a:xfrm flipH="1">
            <a:off x="3556000" y="4405745"/>
            <a:ext cx="346363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8" name="Rechte verbindingslijn 27"/>
          <p:cNvCxnSpPr/>
          <p:nvPr/>
        </p:nvCxnSpPr>
        <p:spPr>
          <a:xfrm>
            <a:off x="3556000" y="4184072"/>
            <a:ext cx="0" cy="221673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0" name="Rechte verbindingslijn 29"/>
          <p:cNvCxnSpPr/>
          <p:nvPr/>
        </p:nvCxnSpPr>
        <p:spPr>
          <a:xfrm flipH="1">
            <a:off x="3214255" y="4184072"/>
            <a:ext cx="341745" cy="5541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8" name="Rechte verbindingslijn 37"/>
          <p:cNvCxnSpPr/>
          <p:nvPr/>
        </p:nvCxnSpPr>
        <p:spPr>
          <a:xfrm>
            <a:off x="2738581" y="3782291"/>
            <a:ext cx="34637" cy="221673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1" name="Rechte verbindingslijn 40"/>
          <p:cNvCxnSpPr/>
          <p:nvPr/>
        </p:nvCxnSpPr>
        <p:spPr>
          <a:xfrm>
            <a:off x="3116118" y="4022434"/>
            <a:ext cx="43873" cy="221673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5" name="Rechte verbindingslijn 44"/>
          <p:cNvCxnSpPr/>
          <p:nvPr/>
        </p:nvCxnSpPr>
        <p:spPr>
          <a:xfrm flipH="1" flipV="1">
            <a:off x="2773218" y="4017817"/>
            <a:ext cx="341746" cy="4617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1760" name="Rechte verbindingslijn met pijl 31759"/>
          <p:cNvCxnSpPr/>
          <p:nvPr/>
        </p:nvCxnSpPr>
        <p:spPr>
          <a:xfrm flipH="1">
            <a:off x="1871518" y="3782291"/>
            <a:ext cx="867063" cy="11776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4371" y="4564206"/>
            <a:ext cx="2738429" cy="188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23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nl-NL" dirty="0"/>
              <a:t>The whole </a:t>
            </a:r>
            <a:r>
              <a:rPr lang="en-US" altLang="nl-NL" strike="sngStrike" dirty="0"/>
              <a:t>equals</a:t>
            </a:r>
            <a:r>
              <a:rPr lang="en-US" altLang="nl-NL" dirty="0"/>
              <a:t> is more than the sum of its parts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800100" lvl="1" indent="-342900" algn="l">
              <a:buClr>
                <a:srgbClr val="009DE0"/>
              </a:buClr>
              <a:buSzPct val="120000"/>
              <a:buFont typeface="Webdings" panose="05030102010509060703" pitchFamily="18" charset="2"/>
              <a:buChar char="b"/>
            </a:pPr>
            <a:endParaRPr lang="nl-NL" altLang="nl-NL" sz="2000" dirty="0">
              <a:solidFill>
                <a:prstClr val="black"/>
              </a:solidFill>
            </a:endParaRPr>
          </a:p>
          <a:p>
            <a:endParaRPr lang="nl-NL" sz="28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17</a:t>
            </a:fld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752475" y="5100504"/>
            <a:ext cx="1666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009DE0"/>
              </a:buClr>
              <a:buSzPct val="120000"/>
              <a:buFont typeface="Webdings" panose="05030102010509060703" pitchFamily="18" charset="2"/>
              <a:buChar char="b"/>
            </a:pPr>
            <a:r>
              <a:rPr lang="nl-NL" altLang="nl-NL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))))):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3181350" y="5038948"/>
            <a:ext cx="1123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altLang="nl-NL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</a:t>
            </a:r>
            <a:endParaRPr lang="nl-NL" sz="4400" dirty="0"/>
          </a:p>
        </p:txBody>
      </p:sp>
    </p:spTree>
    <p:extLst>
      <p:ext uri="{BB962C8B-B14F-4D97-AF65-F5344CB8AC3E}">
        <p14:creationId xmlns:p14="http://schemas.microsoft.com/office/powerpoint/2010/main" val="344419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5"/>
          <p:cNvSpPr>
            <a:spLocks noGrp="1"/>
          </p:cNvSpPr>
          <p:nvPr>
            <p:ph sz="half" idx="1"/>
          </p:nvPr>
        </p:nvSpPr>
        <p:spPr>
          <a:xfrm>
            <a:off x="-1" y="2390775"/>
            <a:ext cx="5095875" cy="3870525"/>
          </a:xfrm>
        </p:spPr>
        <p:txBody>
          <a:bodyPr>
            <a:noAutofit/>
          </a:bodyPr>
          <a:lstStyle/>
          <a:p>
            <a:pPr>
              <a:buFont typeface="Webdings" panose="05030102010509060703" pitchFamily="18" charset="2"/>
              <a:buChar char="b"/>
            </a:pPr>
            <a:r>
              <a:rPr lang="nl-NL" sz="2000" dirty="0" smtClean="0"/>
              <a:t>Bicycle </a:t>
            </a:r>
            <a:r>
              <a:rPr lang="nl-NL" sz="2000" dirty="0" err="1" smtClean="0"/>
              <a:t>highways</a:t>
            </a:r>
            <a:endParaRPr lang="nl-NL" sz="2000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2000" dirty="0" smtClean="0"/>
              <a:t>Priority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2000" dirty="0" smtClean="0"/>
              <a:t>Tunnels &amp; </a:t>
            </a:r>
            <a:r>
              <a:rPr lang="nl-NL" sz="2000" dirty="0" err="1" smtClean="0"/>
              <a:t>bridges</a:t>
            </a:r>
            <a:r>
              <a:rPr lang="nl-NL" sz="2000" dirty="0" smtClean="0"/>
              <a:t> </a:t>
            </a:r>
          </a:p>
          <a:p>
            <a:pPr>
              <a:buFont typeface="Webdings" panose="05030102010509060703" pitchFamily="18" charset="2"/>
              <a:buChar char="b"/>
            </a:pPr>
            <a:r>
              <a:rPr lang="nl-NL" sz="2000" dirty="0" err="1" smtClean="0"/>
              <a:t>Main</a:t>
            </a:r>
            <a:r>
              <a:rPr lang="nl-NL" sz="2000" dirty="0" smtClean="0"/>
              <a:t> </a:t>
            </a:r>
            <a:r>
              <a:rPr lang="nl-NL" sz="2000" dirty="0" err="1" smtClean="0"/>
              <a:t>bicycle</a:t>
            </a:r>
            <a:r>
              <a:rPr lang="nl-NL" sz="2000" dirty="0" smtClean="0"/>
              <a:t> </a:t>
            </a:r>
            <a:r>
              <a:rPr lang="nl-NL" sz="2000" dirty="0" err="1" smtClean="0"/>
              <a:t>network</a:t>
            </a:r>
            <a:endParaRPr lang="nl-NL" sz="2000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2000" dirty="0" smtClean="0"/>
              <a:t>Bicycle </a:t>
            </a:r>
            <a:r>
              <a:rPr lang="nl-NL" sz="2000" dirty="0" err="1" smtClean="0"/>
              <a:t>streets</a:t>
            </a:r>
            <a:endParaRPr lang="nl-NL" sz="2000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2000" dirty="0" smtClean="0"/>
              <a:t>Bike </a:t>
            </a:r>
            <a:r>
              <a:rPr lang="nl-NL" sz="2000" dirty="0" err="1" smtClean="0"/>
              <a:t>lanes</a:t>
            </a:r>
            <a:endParaRPr lang="nl-NL" sz="2000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2000" dirty="0" err="1" smtClean="0"/>
              <a:t>Seperated</a:t>
            </a:r>
            <a:r>
              <a:rPr lang="nl-NL" sz="2000" dirty="0" smtClean="0"/>
              <a:t> </a:t>
            </a:r>
            <a:r>
              <a:rPr lang="nl-NL" sz="2000" dirty="0" err="1" smtClean="0"/>
              <a:t>bicycle</a:t>
            </a:r>
            <a:r>
              <a:rPr lang="nl-NL" sz="2000" dirty="0" smtClean="0"/>
              <a:t> </a:t>
            </a:r>
            <a:r>
              <a:rPr lang="nl-NL" sz="2000" dirty="0" err="1" smtClean="0"/>
              <a:t>paths</a:t>
            </a:r>
            <a:endParaRPr lang="nl-NL" sz="2000" dirty="0" smtClean="0"/>
          </a:p>
          <a:p>
            <a:pPr>
              <a:buFont typeface="Webdings" panose="05030102010509060703" pitchFamily="18" charset="2"/>
              <a:buChar char="b"/>
            </a:pPr>
            <a:r>
              <a:rPr lang="nl-NL" sz="2000" dirty="0" smtClean="0"/>
              <a:t>Basic </a:t>
            </a:r>
            <a:r>
              <a:rPr lang="nl-NL" sz="2000" dirty="0" err="1" smtClean="0"/>
              <a:t>network</a:t>
            </a:r>
            <a:r>
              <a:rPr lang="nl-NL" sz="2000" dirty="0" smtClean="0"/>
              <a:t>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2000" dirty="0" smtClean="0"/>
              <a:t>Short cuts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2000" dirty="0" err="1" smtClean="0"/>
              <a:t>Recidential</a:t>
            </a:r>
            <a:r>
              <a:rPr lang="nl-NL" sz="2000" dirty="0" smtClean="0"/>
              <a:t> </a:t>
            </a:r>
            <a:r>
              <a:rPr lang="nl-NL" sz="2000" dirty="0" err="1" smtClean="0"/>
              <a:t>streets</a:t>
            </a:r>
            <a:r>
              <a:rPr lang="nl-NL" sz="2000" dirty="0" smtClean="0"/>
              <a:t> (30km/h)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2000" dirty="0" smtClean="0"/>
              <a:t>Home zones</a:t>
            </a:r>
            <a:endParaRPr lang="nl-NL" sz="2000" dirty="0"/>
          </a:p>
        </p:txBody>
      </p:sp>
      <p:pic>
        <p:nvPicPr>
          <p:cNvPr id="3" name="Tijdelijke aanduiding voor inhoud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308" y="2190750"/>
            <a:ext cx="3118993" cy="4184650"/>
          </a:xfrm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18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7625" y="1247775"/>
            <a:ext cx="8908729" cy="1143000"/>
          </a:xfrm>
        </p:spPr>
        <p:txBody>
          <a:bodyPr/>
          <a:lstStyle/>
          <a:p>
            <a:r>
              <a:rPr lang="nl-NL" dirty="0" smtClean="0"/>
              <a:t>Bicycle </a:t>
            </a:r>
            <a:r>
              <a:rPr lang="nl-NL" dirty="0" err="1" smtClean="0"/>
              <a:t>infrastructure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facilities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2189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Laws</a:t>
            </a:r>
            <a:r>
              <a:rPr lang="nl-NL" dirty="0" smtClean="0"/>
              <a:t>, </a:t>
            </a:r>
            <a:r>
              <a:rPr lang="nl-NL" dirty="0" err="1" smtClean="0"/>
              <a:t>standards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guidelines</a:t>
            </a:r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6" name="Ondertitel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Basisregel voor ons werk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19</a:t>
            </a:fld>
            <a:endParaRPr 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44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There</a:t>
            </a:r>
            <a:r>
              <a:rPr lang="nl-NL" dirty="0" smtClean="0"/>
              <a:t> is more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cycling</a:t>
            </a:r>
            <a:r>
              <a:rPr lang="nl-NL" dirty="0" smtClean="0"/>
              <a:t> </a:t>
            </a:r>
            <a:r>
              <a:rPr lang="nl-NL" dirty="0" err="1" smtClean="0"/>
              <a:t>than</a:t>
            </a:r>
            <a:r>
              <a:rPr lang="nl-NL" dirty="0" smtClean="0"/>
              <a:t> </a:t>
            </a:r>
            <a:r>
              <a:rPr lang="nl-NL" dirty="0" err="1" smtClean="0"/>
              <a:t>infrastructure</a:t>
            </a:r>
            <a:r>
              <a:rPr lang="nl-NL" dirty="0" smtClean="0"/>
              <a:t>?</a:t>
            </a:r>
            <a:endParaRPr lang="nl-NL" dirty="0"/>
          </a:p>
        </p:txBody>
      </p:sp>
      <p:sp>
        <p:nvSpPr>
          <p:cNvPr id="6" name="Ondertitel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2</a:t>
            </a:fld>
            <a:endParaRPr 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15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2391225"/>
            <a:ext cx="4362450" cy="3574800"/>
          </a:xfrm>
        </p:spPr>
        <p:txBody>
          <a:bodyPr>
            <a:normAutofit/>
          </a:bodyPr>
          <a:lstStyle/>
          <a:p>
            <a:pPr>
              <a:buFont typeface="Webdings" panose="05030102010509060703" pitchFamily="18" charset="2"/>
              <a:buChar char=""/>
            </a:pPr>
            <a:r>
              <a:rPr lang="nl-NL" altLang="nl-NL" sz="2000" dirty="0" err="1" smtClean="0"/>
              <a:t>Law</a:t>
            </a:r>
            <a:r>
              <a:rPr lang="nl-NL" altLang="nl-NL" sz="2000" dirty="0" smtClean="0"/>
              <a:t>, Royal </a:t>
            </a:r>
            <a:r>
              <a:rPr lang="nl-NL" altLang="nl-NL" sz="2000" dirty="0" err="1" smtClean="0"/>
              <a:t>Degree</a:t>
            </a:r>
            <a:r>
              <a:rPr lang="nl-NL" altLang="nl-NL" sz="2000" dirty="0" smtClean="0"/>
              <a:t>, order</a:t>
            </a:r>
            <a:endParaRPr lang="nl-NL" altLang="nl-NL" sz="20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nl-NL" altLang="nl-NL" sz="2000" dirty="0"/>
              <a:t> </a:t>
            </a:r>
            <a:r>
              <a:rPr lang="nl-NL" altLang="nl-NL" sz="2000" dirty="0" err="1" smtClean="0"/>
              <a:t>need</a:t>
            </a:r>
            <a:r>
              <a:rPr lang="nl-NL" altLang="nl-NL" sz="2000" dirty="0" smtClean="0"/>
              <a:t> </a:t>
            </a:r>
            <a:r>
              <a:rPr lang="nl-NL" altLang="nl-NL" sz="2000" dirty="0" err="1" smtClean="0"/>
              <a:t>to</a:t>
            </a:r>
            <a:r>
              <a:rPr lang="nl-NL" altLang="nl-NL" sz="2000" dirty="0" smtClean="0"/>
              <a:t> </a:t>
            </a:r>
            <a:r>
              <a:rPr lang="nl-NL" altLang="nl-NL" sz="2000" dirty="0" err="1" smtClean="0"/>
              <a:t>be</a:t>
            </a:r>
            <a:r>
              <a:rPr lang="nl-NL" altLang="nl-NL" sz="2000" dirty="0" smtClean="0"/>
              <a:t> </a:t>
            </a:r>
            <a:r>
              <a:rPr lang="nl-NL" altLang="nl-NL" sz="2000" dirty="0" err="1" smtClean="0"/>
              <a:t>followed</a:t>
            </a:r>
            <a:endParaRPr lang="nl-NL" altLang="nl-NL" sz="2000" dirty="0"/>
          </a:p>
          <a:p>
            <a:pPr>
              <a:buFont typeface="Webdings" panose="05030102010509060703" pitchFamily="18" charset="2"/>
              <a:buChar char=""/>
            </a:pPr>
            <a:r>
              <a:rPr lang="nl-NL" altLang="nl-NL" sz="2000" dirty="0" smtClean="0"/>
              <a:t>Standard</a:t>
            </a:r>
            <a:endParaRPr lang="nl-NL" altLang="nl-NL" sz="20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nl-NL" altLang="nl-NL" sz="2000" dirty="0"/>
              <a:t> </a:t>
            </a:r>
            <a:r>
              <a:rPr lang="nl-NL" altLang="nl-NL" sz="2000" dirty="0" err="1" smtClean="0"/>
              <a:t>deviate</a:t>
            </a:r>
            <a:r>
              <a:rPr lang="nl-NL" altLang="nl-NL" sz="2000" dirty="0" smtClean="0"/>
              <a:t> </a:t>
            </a:r>
            <a:r>
              <a:rPr lang="nl-NL" altLang="nl-NL" sz="2000" dirty="0" err="1" smtClean="0"/>
              <a:t>only</a:t>
            </a:r>
            <a:r>
              <a:rPr lang="nl-NL" altLang="nl-NL" sz="2000" dirty="0" smtClean="0"/>
              <a:t> in </a:t>
            </a:r>
            <a:r>
              <a:rPr lang="nl-NL" altLang="nl-NL" sz="2000" dirty="0" err="1" smtClean="0"/>
              <a:t>very</a:t>
            </a:r>
            <a:r>
              <a:rPr lang="nl-NL" altLang="nl-NL" sz="2000" dirty="0" smtClean="0"/>
              <a:t> special </a:t>
            </a:r>
            <a:r>
              <a:rPr lang="nl-NL" altLang="nl-NL" sz="2000" dirty="0" err="1" smtClean="0"/>
              <a:t>unforeseen</a:t>
            </a:r>
            <a:r>
              <a:rPr lang="nl-NL" altLang="nl-NL" sz="2000" dirty="0" smtClean="0"/>
              <a:t> </a:t>
            </a:r>
            <a:r>
              <a:rPr lang="nl-NL" altLang="nl-NL" sz="2000" dirty="0" err="1" smtClean="0"/>
              <a:t>situations</a:t>
            </a:r>
            <a:endParaRPr lang="nl-NL" altLang="nl-NL" sz="2000" dirty="0" smtClean="0"/>
          </a:p>
          <a:p>
            <a:pPr>
              <a:buFont typeface="Webdings" panose="05030102010509060703" pitchFamily="18" charset="2"/>
              <a:buChar char=""/>
            </a:pPr>
            <a:r>
              <a:rPr lang="nl-NL" altLang="nl-NL" sz="2000" dirty="0" smtClean="0"/>
              <a:t>Guideline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altLang="nl-NL" sz="2000" dirty="0" smtClean="0"/>
              <a:t> </a:t>
            </a:r>
            <a:r>
              <a:rPr lang="nl-NL" altLang="nl-NL" sz="2000" dirty="0" err="1" smtClean="0"/>
              <a:t>deviate</a:t>
            </a:r>
            <a:r>
              <a:rPr lang="nl-NL" altLang="nl-NL" sz="2000" dirty="0" smtClean="0"/>
              <a:t> </a:t>
            </a:r>
            <a:r>
              <a:rPr lang="nl-NL" altLang="nl-NL" sz="2000" dirty="0" err="1" smtClean="0"/>
              <a:t>only</a:t>
            </a:r>
            <a:r>
              <a:rPr lang="nl-NL" altLang="nl-NL" sz="2000" dirty="0" smtClean="0"/>
              <a:t> </a:t>
            </a:r>
            <a:r>
              <a:rPr lang="nl-NL" altLang="nl-NL" sz="2000" dirty="0" err="1" smtClean="0"/>
              <a:t>with</a:t>
            </a:r>
            <a:r>
              <a:rPr lang="nl-NL" altLang="nl-NL" sz="2000" dirty="0" smtClean="0"/>
              <a:t> </a:t>
            </a:r>
            <a:r>
              <a:rPr lang="nl-NL" altLang="nl-NL" sz="2000" dirty="0" err="1" smtClean="0"/>
              <a:t>good</a:t>
            </a:r>
            <a:r>
              <a:rPr lang="nl-NL" altLang="nl-NL" sz="2000" dirty="0" smtClean="0"/>
              <a:t> </a:t>
            </a:r>
            <a:r>
              <a:rPr lang="nl-NL" altLang="nl-NL" sz="2000" dirty="0" err="1" smtClean="0"/>
              <a:t>arguments</a:t>
            </a:r>
            <a:endParaRPr lang="nl-NL" altLang="nl-NL" sz="2000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altLang="nl-NL"/>
              <a:t>Nationaal openbare ruimte congres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ACFA1-09E2-4D38-B3B4-10B09854DA58}" type="slidenum">
              <a:rPr lang="nl-NL" altLang="nl-NL"/>
              <a:pPr/>
              <a:t>20</a:t>
            </a:fld>
            <a:endParaRPr lang="nl-NL" altLang="nl-NL"/>
          </a:p>
        </p:txBody>
      </p:sp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47775"/>
            <a:ext cx="7889846" cy="1143000"/>
          </a:xfrm>
        </p:spPr>
        <p:txBody>
          <a:bodyPr/>
          <a:lstStyle/>
          <a:p>
            <a:r>
              <a:rPr lang="nl-NL" altLang="nl-NL" dirty="0" err="1" smtClean="0"/>
              <a:t>Definitions</a:t>
            </a:r>
            <a:endParaRPr lang="nl-NL" altLang="nl-NL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381" y="1867100"/>
            <a:ext cx="2960334" cy="409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855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-1" y="2669162"/>
            <a:ext cx="4352925" cy="3574800"/>
          </a:xfrm>
        </p:spPr>
        <p:txBody>
          <a:bodyPr>
            <a:normAutofit/>
          </a:bodyPr>
          <a:lstStyle/>
          <a:p>
            <a:pPr>
              <a:buFont typeface="Webdings" panose="05030102010509060703" pitchFamily="18" charset="2"/>
              <a:buChar char="b"/>
            </a:pPr>
            <a:r>
              <a:rPr lang="en-GB" altLang="nl-NL" sz="2000" dirty="0">
                <a:solidFill>
                  <a:schemeClr val="tx1"/>
                </a:solidFill>
              </a:rPr>
              <a:t>Independent, collective</a:t>
            </a:r>
          </a:p>
          <a:p>
            <a:pPr>
              <a:buFont typeface="Webdings" panose="05030102010509060703" pitchFamily="18" charset="2"/>
              <a:buChar char="b"/>
            </a:pPr>
            <a:r>
              <a:rPr lang="en-GB" altLang="nl-NL" sz="2000" dirty="0">
                <a:solidFill>
                  <a:schemeClr val="tx1"/>
                </a:solidFill>
              </a:rPr>
              <a:t>Represents the expertise and experience available in (and sometimes outside)</a:t>
            </a:r>
            <a:br>
              <a:rPr lang="en-GB" altLang="nl-NL" sz="2000" dirty="0">
                <a:solidFill>
                  <a:schemeClr val="tx1"/>
                </a:solidFill>
              </a:rPr>
            </a:br>
            <a:r>
              <a:rPr lang="en-GB" altLang="nl-NL" sz="2000" dirty="0">
                <a:solidFill>
                  <a:schemeClr val="tx1"/>
                </a:solidFill>
              </a:rPr>
              <a:t>The </a:t>
            </a:r>
            <a:r>
              <a:rPr lang="en-GB" altLang="nl-NL" sz="2000" dirty="0" smtClean="0">
                <a:solidFill>
                  <a:schemeClr val="tx1"/>
                </a:solidFill>
              </a:rPr>
              <a:t>Netherlands</a:t>
            </a:r>
          </a:p>
          <a:p>
            <a:pPr>
              <a:buFont typeface="Webdings" panose="05030102010509060703" pitchFamily="18" charset="2"/>
              <a:buChar char="b"/>
            </a:pPr>
            <a:r>
              <a:rPr lang="en-US" altLang="nl-NL" sz="2000" dirty="0"/>
              <a:t>Used in the court of law</a:t>
            </a:r>
          </a:p>
          <a:p>
            <a:pPr>
              <a:buFont typeface="Webdings" panose="05030102010509060703" pitchFamily="18" charset="2"/>
              <a:buChar char="b"/>
            </a:pPr>
            <a:endParaRPr lang="en-GB" altLang="nl-NL" sz="2000" dirty="0">
              <a:solidFill>
                <a:schemeClr val="tx1"/>
              </a:solidFill>
            </a:endParaRPr>
          </a:p>
        </p:txBody>
      </p:sp>
      <p:sp>
        <p:nvSpPr>
          <p:cNvPr id="6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9192-DF59-458B-83BE-552304519B7B}" type="slidenum">
              <a:rPr lang="nl-NL" altLang="nl-NL"/>
              <a:pPr/>
              <a:t>21</a:t>
            </a:fld>
            <a:endParaRPr lang="nl-NL" altLang="nl-NL"/>
          </a:p>
        </p:txBody>
      </p:sp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38250"/>
            <a:ext cx="7889846" cy="1143000"/>
          </a:xfrm>
        </p:spPr>
        <p:txBody>
          <a:bodyPr/>
          <a:lstStyle/>
          <a:p>
            <a:r>
              <a:rPr lang="nl-NL" altLang="nl-NL" dirty="0" err="1"/>
              <a:t>Guidelines</a:t>
            </a:r>
            <a:r>
              <a:rPr lang="nl-NL" altLang="nl-NL" dirty="0"/>
              <a:t> </a:t>
            </a:r>
            <a:r>
              <a:rPr lang="nl-NL" altLang="nl-NL" dirty="0" err="1" smtClean="0"/>
              <a:t>the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netherlands</a:t>
            </a:r>
            <a:endParaRPr lang="nl-NL" altLang="nl-NL" sz="3200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793" y="2800350"/>
            <a:ext cx="4289007" cy="3220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412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2286450"/>
            <a:ext cx="3816000" cy="3574800"/>
          </a:xfrm>
        </p:spPr>
        <p:txBody>
          <a:bodyPr/>
          <a:lstStyle/>
          <a:p>
            <a:pPr>
              <a:buFontTx/>
              <a:buNone/>
            </a:pPr>
            <a:r>
              <a:rPr lang="nl-NL" altLang="nl-NL" sz="2000" dirty="0" err="1" smtClean="0">
                <a:solidFill>
                  <a:schemeClr val="tx1"/>
                </a:solidFill>
              </a:rPr>
              <a:t>Based</a:t>
            </a:r>
            <a:r>
              <a:rPr lang="nl-NL" altLang="nl-NL" sz="2000" dirty="0" smtClean="0">
                <a:solidFill>
                  <a:schemeClr val="tx1"/>
                </a:solidFill>
              </a:rPr>
              <a:t> on:</a:t>
            </a:r>
            <a:endParaRPr lang="nl-NL" altLang="nl-NL" sz="2000" dirty="0">
              <a:solidFill>
                <a:schemeClr val="tx1"/>
              </a:solidFill>
            </a:endParaRPr>
          </a:p>
          <a:p>
            <a:pPr>
              <a:buFont typeface="Webdings" panose="05030102010509060703" pitchFamily="18" charset="2"/>
              <a:buChar char="b"/>
            </a:pPr>
            <a:r>
              <a:rPr lang="nl-NL" altLang="nl-NL" sz="2000" dirty="0" err="1" smtClean="0">
                <a:solidFill>
                  <a:schemeClr val="tx1"/>
                </a:solidFill>
              </a:rPr>
              <a:t>Sustainable</a:t>
            </a:r>
            <a:r>
              <a:rPr lang="nl-NL" altLang="nl-NL" sz="2000" dirty="0" smtClean="0">
                <a:solidFill>
                  <a:schemeClr val="tx1"/>
                </a:solidFill>
              </a:rPr>
              <a:t> </a:t>
            </a:r>
            <a:r>
              <a:rPr lang="nl-NL" altLang="nl-NL" sz="2000" dirty="0" err="1" smtClean="0">
                <a:solidFill>
                  <a:schemeClr val="tx1"/>
                </a:solidFill>
              </a:rPr>
              <a:t>safety</a:t>
            </a:r>
            <a:endParaRPr lang="nl-NL" altLang="nl-NL" sz="2000" dirty="0">
              <a:solidFill>
                <a:schemeClr val="tx1"/>
              </a:solidFill>
            </a:endParaRPr>
          </a:p>
          <a:p>
            <a:pPr>
              <a:buFont typeface="Webdings" panose="05030102010509060703" pitchFamily="18" charset="2"/>
              <a:buChar char="b"/>
            </a:pPr>
            <a:r>
              <a:rPr lang="nl-NL" altLang="nl-NL" sz="2000" dirty="0" err="1" smtClean="0">
                <a:solidFill>
                  <a:schemeClr val="tx1"/>
                </a:solidFill>
              </a:rPr>
              <a:t>Results</a:t>
            </a:r>
            <a:r>
              <a:rPr lang="nl-NL" altLang="nl-NL" sz="2000" dirty="0" smtClean="0">
                <a:solidFill>
                  <a:schemeClr val="tx1"/>
                </a:solidFill>
              </a:rPr>
              <a:t> of </a:t>
            </a:r>
            <a:r>
              <a:rPr lang="nl-NL" altLang="nl-NL" sz="2000" dirty="0" err="1" smtClean="0">
                <a:solidFill>
                  <a:schemeClr val="tx1"/>
                </a:solidFill>
              </a:rPr>
              <a:t>scientific</a:t>
            </a:r>
            <a:r>
              <a:rPr lang="nl-NL" altLang="nl-NL" sz="2000" dirty="0" smtClean="0">
                <a:solidFill>
                  <a:schemeClr val="tx1"/>
                </a:solidFill>
              </a:rPr>
              <a:t> research </a:t>
            </a:r>
            <a:endParaRPr lang="nl-NL" altLang="nl-NL" sz="2000" dirty="0">
              <a:solidFill>
                <a:schemeClr val="tx1"/>
              </a:solidFill>
            </a:endParaRPr>
          </a:p>
          <a:p>
            <a:pPr>
              <a:buFont typeface="Webdings" panose="05030102010509060703" pitchFamily="18" charset="2"/>
              <a:buChar char="b"/>
            </a:pPr>
            <a:r>
              <a:rPr lang="nl-NL" altLang="nl-NL" sz="2000" dirty="0" err="1" smtClean="0">
                <a:solidFill>
                  <a:schemeClr val="tx1"/>
                </a:solidFill>
              </a:rPr>
              <a:t>Results</a:t>
            </a:r>
            <a:r>
              <a:rPr lang="nl-NL" altLang="nl-NL" sz="2000" dirty="0" smtClean="0">
                <a:solidFill>
                  <a:schemeClr val="tx1"/>
                </a:solidFill>
              </a:rPr>
              <a:t> out of </a:t>
            </a:r>
            <a:r>
              <a:rPr lang="nl-NL" altLang="nl-NL" sz="2000" dirty="0" err="1" smtClean="0">
                <a:solidFill>
                  <a:schemeClr val="tx1"/>
                </a:solidFill>
              </a:rPr>
              <a:t>experiments</a:t>
            </a:r>
            <a:r>
              <a:rPr lang="nl-NL" altLang="nl-NL" sz="2000" dirty="0" smtClean="0">
                <a:solidFill>
                  <a:schemeClr val="tx1"/>
                </a:solidFill>
              </a:rPr>
              <a:t> </a:t>
            </a:r>
            <a:r>
              <a:rPr lang="nl-NL" altLang="nl-NL" sz="2000" dirty="0">
                <a:solidFill>
                  <a:schemeClr val="tx1"/>
                </a:solidFill>
              </a:rPr>
              <a:t>in </a:t>
            </a:r>
            <a:r>
              <a:rPr lang="nl-NL" altLang="nl-NL" sz="2000" dirty="0" smtClean="0">
                <a:solidFill>
                  <a:schemeClr val="tx1"/>
                </a:solidFill>
              </a:rPr>
              <a:t> </a:t>
            </a:r>
            <a:r>
              <a:rPr lang="nl-NL" altLang="nl-NL" sz="2000" dirty="0" err="1" smtClean="0">
                <a:solidFill>
                  <a:schemeClr val="tx1"/>
                </a:solidFill>
              </a:rPr>
              <a:t>practice</a:t>
            </a:r>
            <a:endParaRPr lang="nl-NL" altLang="nl-NL" sz="2000" dirty="0" smtClean="0">
              <a:solidFill>
                <a:schemeClr val="tx1"/>
              </a:solidFill>
            </a:endParaRPr>
          </a:p>
          <a:p>
            <a:pPr>
              <a:buFont typeface="Webdings" panose="05030102010509060703" pitchFamily="18" charset="2"/>
              <a:buChar char="b"/>
            </a:pPr>
            <a:endParaRPr lang="nl-NL" altLang="nl-NL" sz="2000" dirty="0" smtClean="0"/>
          </a:p>
          <a:p>
            <a:pPr>
              <a:buFont typeface="Webdings" panose="05030102010509060703" pitchFamily="18" charset="2"/>
              <a:buChar char="b"/>
            </a:pPr>
            <a:endParaRPr lang="nl-NL" altLang="nl-NL" sz="2000" dirty="0"/>
          </a:p>
          <a:p>
            <a:pPr>
              <a:buFont typeface="Webdings" panose="05030102010509060703" pitchFamily="18" charset="2"/>
              <a:buChar char="b"/>
            </a:pPr>
            <a:endParaRPr lang="nl-NL" altLang="nl-NL" sz="2000" dirty="0">
              <a:solidFill>
                <a:schemeClr val="tx1"/>
              </a:solidFill>
            </a:endParaRPr>
          </a:p>
          <a:p>
            <a:endParaRPr lang="nl-NL" altLang="nl-NL" dirty="0">
              <a:solidFill>
                <a:schemeClr val="tx1"/>
              </a:solidFill>
            </a:endParaRPr>
          </a:p>
          <a:p>
            <a:endParaRPr lang="nl-NL" altLang="nl-NL" dirty="0">
              <a:solidFill>
                <a:schemeClr val="tx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B4A60-BBE4-4C0A-94E0-8790E1DBDE37}" type="slidenum">
              <a:rPr lang="nl-NL" altLang="nl-NL"/>
              <a:pPr/>
              <a:t>22</a:t>
            </a:fld>
            <a:endParaRPr lang="nl-NL" altLang="nl-NL"/>
          </a:p>
        </p:txBody>
      </p:sp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28725"/>
            <a:ext cx="7889846" cy="1143000"/>
          </a:xfrm>
        </p:spPr>
        <p:txBody>
          <a:bodyPr/>
          <a:lstStyle/>
          <a:p>
            <a:r>
              <a:rPr lang="nl-NL" altLang="nl-NL" dirty="0" err="1" smtClean="0"/>
              <a:t>Guidelines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for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good</a:t>
            </a:r>
            <a:r>
              <a:rPr lang="nl-NL" altLang="nl-NL" dirty="0" smtClean="0"/>
              <a:t> design</a:t>
            </a:r>
            <a:r>
              <a:rPr lang="nl-NL" altLang="nl-NL" sz="3200" dirty="0" smtClean="0"/>
              <a:t> </a:t>
            </a:r>
            <a:endParaRPr lang="nl-NL" altLang="nl-NL" sz="3200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650" y="2656871"/>
            <a:ext cx="3816350" cy="2871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3656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7" name="Rectangle 5"/>
          <p:cNvSpPr>
            <a:spLocks noGrp="1" noChangeArrowheads="1"/>
          </p:cNvSpPr>
          <p:nvPr>
            <p:ph sz="half" idx="2"/>
          </p:nvPr>
        </p:nvSpPr>
        <p:spPr>
          <a:xfrm>
            <a:off x="4804123" y="2381250"/>
            <a:ext cx="4158901" cy="3574800"/>
          </a:xfrm>
        </p:spPr>
        <p:txBody>
          <a:bodyPr>
            <a:noAutofit/>
          </a:bodyPr>
          <a:lstStyle/>
          <a:p>
            <a:pPr>
              <a:buFontTx/>
              <a:buNone/>
            </a:pPr>
            <a:r>
              <a:rPr lang="nl-NL" altLang="nl-NL" sz="2000" dirty="0" smtClean="0">
                <a:solidFill>
                  <a:schemeClr val="tx1"/>
                </a:solidFill>
              </a:rPr>
              <a:t>Design in </a:t>
            </a:r>
            <a:r>
              <a:rPr lang="nl-NL" altLang="nl-NL" sz="2000" dirty="0" err="1" smtClean="0">
                <a:solidFill>
                  <a:schemeClr val="tx1"/>
                </a:solidFill>
              </a:rPr>
              <a:t>such</a:t>
            </a:r>
            <a:r>
              <a:rPr lang="nl-NL" altLang="nl-NL" sz="2000" dirty="0" smtClean="0">
                <a:solidFill>
                  <a:schemeClr val="tx1"/>
                </a:solidFill>
              </a:rPr>
              <a:t> a way, </a:t>
            </a:r>
            <a:r>
              <a:rPr lang="nl-NL" altLang="nl-NL" sz="2000" dirty="0" err="1" smtClean="0">
                <a:solidFill>
                  <a:schemeClr val="tx1"/>
                </a:solidFill>
              </a:rPr>
              <a:t>that</a:t>
            </a:r>
            <a:r>
              <a:rPr lang="nl-NL" altLang="nl-NL" sz="2000" dirty="0" smtClean="0">
                <a:solidFill>
                  <a:schemeClr val="tx1"/>
                </a:solidFill>
              </a:rPr>
              <a:t>:</a:t>
            </a:r>
            <a:endParaRPr lang="nl-NL" altLang="nl-NL" sz="2000" dirty="0">
              <a:solidFill>
                <a:schemeClr val="tx1"/>
              </a:solidFill>
            </a:endParaRPr>
          </a:p>
          <a:p>
            <a:pPr>
              <a:buFont typeface="Webdings" panose="05030102010509060703" pitchFamily="18" charset="2"/>
              <a:buChar char="b"/>
            </a:pPr>
            <a:r>
              <a:rPr lang="nl-NL" altLang="nl-NL" sz="2000" dirty="0" smtClean="0">
                <a:solidFill>
                  <a:schemeClr val="tx1"/>
                </a:solidFill>
              </a:rPr>
              <a:t>The </a:t>
            </a:r>
            <a:r>
              <a:rPr lang="nl-NL" altLang="nl-NL" sz="2000" dirty="0" err="1" smtClean="0">
                <a:solidFill>
                  <a:schemeClr val="tx1"/>
                </a:solidFill>
              </a:rPr>
              <a:t>road</a:t>
            </a:r>
            <a:r>
              <a:rPr lang="nl-NL" altLang="nl-NL" sz="2000" dirty="0" smtClean="0">
                <a:solidFill>
                  <a:schemeClr val="tx1"/>
                </a:solidFill>
              </a:rPr>
              <a:t> user </a:t>
            </a:r>
            <a:r>
              <a:rPr lang="nl-NL" altLang="nl-NL" sz="2000" dirty="0" err="1" smtClean="0">
                <a:solidFill>
                  <a:schemeClr val="tx1"/>
                </a:solidFill>
              </a:rPr>
              <a:t>always</a:t>
            </a:r>
            <a:r>
              <a:rPr lang="nl-NL" altLang="nl-NL" sz="2000" dirty="0" smtClean="0">
                <a:solidFill>
                  <a:schemeClr val="tx1"/>
                </a:solidFill>
              </a:rPr>
              <a:t> </a:t>
            </a:r>
            <a:r>
              <a:rPr lang="nl-NL" altLang="nl-NL" sz="2000" dirty="0" err="1" smtClean="0">
                <a:solidFill>
                  <a:schemeClr val="tx1"/>
                </a:solidFill>
              </a:rPr>
              <a:t>knows</a:t>
            </a:r>
            <a:r>
              <a:rPr lang="nl-NL" altLang="nl-NL" sz="2000" dirty="0" smtClean="0">
                <a:solidFill>
                  <a:schemeClr val="tx1"/>
                </a:solidFill>
              </a:rPr>
              <a:t> </a:t>
            </a:r>
            <a:r>
              <a:rPr lang="nl-NL" altLang="nl-NL" sz="2000" dirty="0" err="1" smtClean="0">
                <a:solidFill>
                  <a:schemeClr val="tx1"/>
                </a:solidFill>
              </a:rPr>
              <a:t>what</a:t>
            </a:r>
            <a:r>
              <a:rPr lang="nl-NL" altLang="nl-NL" sz="2000" dirty="0" smtClean="0">
                <a:solidFill>
                  <a:schemeClr val="tx1"/>
                </a:solidFill>
              </a:rPr>
              <a:t> is </a:t>
            </a:r>
            <a:r>
              <a:rPr lang="nl-NL" altLang="nl-NL" sz="2000" dirty="0" err="1" smtClean="0">
                <a:solidFill>
                  <a:schemeClr val="tx1"/>
                </a:solidFill>
              </a:rPr>
              <a:t>expected</a:t>
            </a:r>
            <a:r>
              <a:rPr lang="nl-NL" altLang="nl-NL" sz="2000" dirty="0" smtClean="0">
                <a:solidFill>
                  <a:schemeClr val="tx1"/>
                </a:solidFill>
              </a:rPr>
              <a:t> </a:t>
            </a:r>
            <a:r>
              <a:rPr lang="nl-NL" altLang="nl-NL" sz="2000" dirty="0" err="1" smtClean="0">
                <a:solidFill>
                  <a:schemeClr val="tx1"/>
                </a:solidFill>
              </a:rPr>
              <a:t>from</a:t>
            </a:r>
            <a:r>
              <a:rPr lang="nl-NL" altLang="nl-NL" sz="2000" dirty="0" smtClean="0">
                <a:solidFill>
                  <a:schemeClr val="tx1"/>
                </a:solidFill>
              </a:rPr>
              <a:t> </a:t>
            </a:r>
            <a:r>
              <a:rPr lang="nl-NL" altLang="nl-NL" sz="2000" dirty="0" err="1" smtClean="0">
                <a:solidFill>
                  <a:schemeClr val="tx1"/>
                </a:solidFill>
              </a:rPr>
              <a:t>him</a:t>
            </a:r>
            <a:r>
              <a:rPr lang="nl-NL" altLang="nl-NL" sz="2000" dirty="0" smtClean="0">
                <a:solidFill>
                  <a:schemeClr val="tx1"/>
                </a:solidFill>
              </a:rPr>
              <a:t>; </a:t>
            </a:r>
            <a:endParaRPr lang="nl-NL" altLang="nl-NL" sz="2000" dirty="0">
              <a:solidFill>
                <a:schemeClr val="tx1"/>
              </a:solidFill>
            </a:endParaRPr>
          </a:p>
          <a:p>
            <a:pPr>
              <a:buFont typeface="Webdings" panose="05030102010509060703" pitchFamily="18" charset="2"/>
              <a:buChar char="b"/>
            </a:pPr>
            <a:r>
              <a:rPr lang="nl-NL" altLang="nl-NL" sz="2000" dirty="0" err="1" smtClean="0">
                <a:solidFill>
                  <a:schemeClr val="tx1"/>
                </a:solidFill>
              </a:rPr>
              <a:t>And</a:t>
            </a:r>
            <a:r>
              <a:rPr lang="nl-NL" altLang="nl-NL" sz="2000" dirty="0" smtClean="0">
                <a:solidFill>
                  <a:schemeClr val="tx1"/>
                </a:solidFill>
              </a:rPr>
              <a:t> </a:t>
            </a:r>
            <a:r>
              <a:rPr lang="nl-NL" altLang="nl-NL" sz="2000" dirty="0" err="1" smtClean="0">
                <a:solidFill>
                  <a:schemeClr val="tx1"/>
                </a:solidFill>
              </a:rPr>
              <a:t>knows</a:t>
            </a:r>
            <a:r>
              <a:rPr lang="nl-NL" altLang="nl-NL" sz="2000" dirty="0" smtClean="0">
                <a:solidFill>
                  <a:schemeClr val="tx1"/>
                </a:solidFill>
              </a:rPr>
              <a:t> </a:t>
            </a:r>
            <a:r>
              <a:rPr lang="nl-NL" altLang="nl-NL" sz="2000" dirty="0" err="1" smtClean="0">
                <a:solidFill>
                  <a:schemeClr val="tx1"/>
                </a:solidFill>
              </a:rPr>
              <a:t>what</a:t>
            </a:r>
            <a:r>
              <a:rPr lang="nl-NL" altLang="nl-NL" sz="2000" dirty="0" smtClean="0">
                <a:solidFill>
                  <a:schemeClr val="tx1"/>
                </a:solidFill>
              </a:rPr>
              <a:t> </a:t>
            </a:r>
            <a:r>
              <a:rPr lang="nl-NL" altLang="nl-NL" sz="2000" dirty="0" err="1" smtClean="0">
                <a:solidFill>
                  <a:schemeClr val="tx1"/>
                </a:solidFill>
              </a:rPr>
              <a:t>can</a:t>
            </a:r>
            <a:r>
              <a:rPr lang="nl-NL" altLang="nl-NL" sz="2000" dirty="0" smtClean="0">
                <a:solidFill>
                  <a:schemeClr val="tx1"/>
                </a:solidFill>
              </a:rPr>
              <a:t> </a:t>
            </a:r>
            <a:r>
              <a:rPr lang="nl-NL" altLang="nl-NL" sz="2000" dirty="0" err="1" smtClean="0">
                <a:solidFill>
                  <a:schemeClr val="tx1"/>
                </a:solidFill>
              </a:rPr>
              <a:t>be</a:t>
            </a:r>
            <a:r>
              <a:rPr lang="nl-NL" altLang="nl-NL" sz="2000" dirty="0" smtClean="0">
                <a:solidFill>
                  <a:schemeClr val="tx1"/>
                </a:solidFill>
              </a:rPr>
              <a:t> </a:t>
            </a:r>
            <a:r>
              <a:rPr lang="nl-NL" altLang="nl-NL" sz="2000" dirty="0" err="1" smtClean="0">
                <a:solidFill>
                  <a:schemeClr val="tx1"/>
                </a:solidFill>
              </a:rPr>
              <a:t>expected</a:t>
            </a:r>
            <a:r>
              <a:rPr lang="nl-NL" altLang="nl-NL" sz="2000" dirty="0" smtClean="0">
                <a:solidFill>
                  <a:schemeClr val="tx1"/>
                </a:solidFill>
              </a:rPr>
              <a:t> </a:t>
            </a:r>
            <a:r>
              <a:rPr lang="nl-NL" altLang="nl-NL" sz="2000" dirty="0" err="1" smtClean="0">
                <a:solidFill>
                  <a:schemeClr val="tx1"/>
                </a:solidFill>
              </a:rPr>
              <a:t>from</a:t>
            </a:r>
            <a:r>
              <a:rPr lang="nl-NL" altLang="nl-NL" sz="2000" dirty="0" smtClean="0">
                <a:solidFill>
                  <a:schemeClr val="tx1"/>
                </a:solidFill>
              </a:rPr>
              <a:t> </a:t>
            </a:r>
            <a:r>
              <a:rPr lang="nl-NL" altLang="nl-NL" sz="2000" dirty="0" err="1" smtClean="0">
                <a:solidFill>
                  <a:schemeClr val="tx1"/>
                </a:solidFill>
              </a:rPr>
              <a:t>other</a:t>
            </a:r>
            <a:r>
              <a:rPr lang="nl-NL" altLang="nl-NL" sz="2000" dirty="0" smtClean="0">
                <a:solidFill>
                  <a:schemeClr val="tx1"/>
                </a:solidFill>
              </a:rPr>
              <a:t>; </a:t>
            </a:r>
            <a:endParaRPr lang="nl-NL" altLang="nl-NL" sz="2000" dirty="0">
              <a:solidFill>
                <a:schemeClr val="tx1"/>
              </a:solidFill>
            </a:endParaRPr>
          </a:p>
          <a:p>
            <a:pPr>
              <a:buFont typeface="Webdings" panose="05030102010509060703" pitchFamily="18" charset="2"/>
              <a:buChar char="b"/>
            </a:pPr>
            <a:r>
              <a:rPr lang="nl-NL" altLang="nl-NL" sz="2000" dirty="0" smtClean="0"/>
              <a:t>No </a:t>
            </a:r>
            <a:r>
              <a:rPr lang="nl-NL" altLang="nl-NL" sz="2000" dirty="0" err="1" smtClean="0"/>
              <a:t>great</a:t>
            </a:r>
            <a:r>
              <a:rPr lang="nl-NL" altLang="nl-NL" sz="2000" dirty="0" smtClean="0"/>
              <a:t> </a:t>
            </a:r>
            <a:r>
              <a:rPr lang="nl-NL" altLang="nl-NL" sz="2000" dirty="0" err="1" smtClean="0"/>
              <a:t>differences</a:t>
            </a:r>
            <a:r>
              <a:rPr lang="nl-NL" altLang="nl-NL" sz="2000" dirty="0" smtClean="0"/>
              <a:t> in </a:t>
            </a:r>
            <a:r>
              <a:rPr lang="nl-NL" altLang="nl-NL" sz="2000" dirty="0" err="1" smtClean="0"/>
              <a:t>mass</a:t>
            </a:r>
            <a:r>
              <a:rPr lang="nl-NL" altLang="nl-NL" sz="2000" dirty="0" smtClean="0"/>
              <a:t> speed </a:t>
            </a:r>
            <a:r>
              <a:rPr lang="nl-NL" altLang="nl-NL" sz="2000" dirty="0" err="1" smtClean="0"/>
              <a:t>and</a:t>
            </a:r>
            <a:r>
              <a:rPr lang="nl-NL" altLang="nl-NL" sz="2000" dirty="0" smtClean="0"/>
              <a:t> </a:t>
            </a:r>
            <a:r>
              <a:rPr lang="nl-NL" altLang="nl-NL" sz="2000" dirty="0" err="1" smtClean="0"/>
              <a:t>direction</a:t>
            </a:r>
            <a:r>
              <a:rPr lang="nl-NL" altLang="nl-NL" sz="2000" dirty="0" smtClean="0"/>
              <a:t>;</a:t>
            </a:r>
            <a:endParaRPr lang="nl-NL" altLang="nl-NL" sz="2000" dirty="0"/>
          </a:p>
          <a:p>
            <a:pPr>
              <a:buFont typeface="Webdings" panose="05030102010509060703" pitchFamily="18" charset="2"/>
              <a:buChar char="b"/>
            </a:pPr>
            <a:r>
              <a:rPr lang="nl-NL" altLang="nl-NL" sz="2000" dirty="0" smtClean="0"/>
              <a:t>The </a:t>
            </a:r>
            <a:r>
              <a:rPr lang="nl-NL" altLang="nl-NL" sz="2000" dirty="0" err="1" smtClean="0"/>
              <a:t>road</a:t>
            </a:r>
            <a:r>
              <a:rPr lang="nl-NL" altLang="nl-NL" sz="2000" dirty="0" smtClean="0"/>
              <a:t> </a:t>
            </a:r>
            <a:r>
              <a:rPr lang="nl-NL" altLang="nl-NL" sz="2000" dirty="0" err="1" smtClean="0"/>
              <a:t>will</a:t>
            </a:r>
            <a:r>
              <a:rPr lang="nl-NL" altLang="nl-NL" sz="2000" dirty="0" smtClean="0"/>
              <a:t> </a:t>
            </a:r>
            <a:r>
              <a:rPr lang="nl-NL" altLang="nl-NL" sz="2000" dirty="0" err="1" smtClean="0"/>
              <a:t>be</a:t>
            </a:r>
            <a:r>
              <a:rPr lang="nl-NL" altLang="nl-NL" sz="2000" dirty="0" smtClean="0"/>
              <a:t> </a:t>
            </a:r>
            <a:r>
              <a:rPr lang="nl-NL" altLang="nl-NL" sz="2000" dirty="0" err="1" smtClean="0"/>
              <a:t>used</a:t>
            </a:r>
            <a:r>
              <a:rPr lang="nl-NL" altLang="nl-NL" sz="2000" dirty="0" smtClean="0"/>
              <a:t> </a:t>
            </a:r>
            <a:r>
              <a:rPr lang="nl-NL" altLang="nl-NL" sz="2000" dirty="0" err="1" smtClean="0"/>
              <a:t>where</a:t>
            </a:r>
            <a:r>
              <a:rPr lang="nl-NL" altLang="nl-NL" sz="2000" dirty="0" smtClean="0"/>
              <a:t> </a:t>
            </a:r>
            <a:r>
              <a:rPr lang="nl-NL" altLang="nl-NL" sz="2000" dirty="0" err="1" smtClean="0"/>
              <a:t>it</a:t>
            </a:r>
            <a:r>
              <a:rPr lang="nl-NL" altLang="nl-NL" sz="2000" dirty="0" smtClean="0"/>
              <a:t> is </a:t>
            </a:r>
            <a:r>
              <a:rPr lang="nl-NL" altLang="nl-NL" sz="2000" dirty="0" err="1" smtClean="0"/>
              <a:t>designed</a:t>
            </a:r>
            <a:r>
              <a:rPr lang="nl-NL" altLang="nl-NL" sz="2000" dirty="0" smtClean="0"/>
              <a:t> </a:t>
            </a:r>
            <a:r>
              <a:rPr lang="nl-NL" altLang="nl-NL" sz="2000" dirty="0" err="1" smtClean="0"/>
              <a:t>for</a:t>
            </a:r>
            <a:r>
              <a:rPr lang="nl-NL" altLang="nl-NL" sz="2000" dirty="0" smtClean="0"/>
              <a:t>;</a:t>
            </a:r>
            <a:endParaRPr lang="nl-NL" altLang="nl-NL" sz="2000" dirty="0"/>
          </a:p>
          <a:p>
            <a:pPr>
              <a:buFont typeface="Webdings" panose="05030102010509060703" pitchFamily="18" charset="2"/>
              <a:buChar char="b"/>
            </a:pPr>
            <a:r>
              <a:rPr lang="nl-NL" altLang="nl-NL" sz="2000" dirty="0" err="1" smtClean="0"/>
              <a:t>There</a:t>
            </a:r>
            <a:r>
              <a:rPr lang="nl-NL" altLang="nl-NL" sz="2000" dirty="0" smtClean="0"/>
              <a:t> is no dead penalty on failure.</a:t>
            </a:r>
            <a:endParaRPr lang="nl-NL" altLang="nl-NL" sz="200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9F4C3-BFD0-4881-ACB9-F88298558C3E}" type="slidenum">
              <a:rPr lang="nl-NL" altLang="nl-NL"/>
              <a:pPr/>
              <a:t>23</a:t>
            </a:fld>
            <a:endParaRPr lang="nl-NL" altLang="nl-NL"/>
          </a:p>
        </p:txBody>
      </p:sp>
      <p:sp>
        <p:nvSpPr>
          <p:cNvPr id="16691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238250"/>
            <a:ext cx="7889846" cy="1143000"/>
          </a:xfrm>
        </p:spPr>
        <p:txBody>
          <a:bodyPr>
            <a:normAutofit/>
          </a:bodyPr>
          <a:lstStyle/>
          <a:p>
            <a:r>
              <a:rPr lang="nl-NL" altLang="nl-NL" dirty="0" err="1" smtClean="0"/>
              <a:t>Guidelines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for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good</a:t>
            </a:r>
            <a:r>
              <a:rPr lang="nl-NL" altLang="nl-NL" dirty="0" smtClean="0"/>
              <a:t> design</a:t>
            </a:r>
            <a:endParaRPr lang="nl-NL" altLang="nl-NL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7" y="2695575"/>
            <a:ext cx="4428558" cy="3324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455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sz="half" idx="1"/>
          </p:nvPr>
        </p:nvSpPr>
        <p:spPr>
          <a:xfrm>
            <a:off x="0" y="2715075"/>
            <a:ext cx="3962400" cy="3574800"/>
          </a:xfrm>
        </p:spPr>
        <p:txBody>
          <a:bodyPr>
            <a:noAutofit/>
          </a:bodyPr>
          <a:lstStyle/>
          <a:p>
            <a:pPr>
              <a:buFont typeface="Webdings" panose="05030102010509060703" pitchFamily="18" charset="2"/>
              <a:buChar char="b"/>
            </a:pPr>
            <a:r>
              <a:rPr lang="nl-NL" sz="2000" dirty="0" err="1" smtClean="0"/>
              <a:t>Latest</a:t>
            </a:r>
            <a:r>
              <a:rPr lang="nl-NL" sz="2000" dirty="0" smtClean="0"/>
              <a:t> state of </a:t>
            </a:r>
            <a:r>
              <a:rPr lang="nl-NL" sz="2000" dirty="0" err="1" smtClean="0"/>
              <a:t>science</a:t>
            </a:r>
            <a:r>
              <a:rPr lang="nl-NL" sz="2000" dirty="0" smtClean="0"/>
              <a:t> </a:t>
            </a:r>
            <a:r>
              <a:rPr lang="nl-NL" sz="2000" dirty="0" err="1" smtClean="0"/>
              <a:t>and</a:t>
            </a:r>
            <a:r>
              <a:rPr lang="nl-NL" sz="2000" dirty="0" smtClean="0"/>
              <a:t> </a:t>
            </a:r>
            <a:r>
              <a:rPr lang="nl-NL" sz="2000" dirty="0" err="1" smtClean="0"/>
              <a:t>technology</a:t>
            </a:r>
            <a:endParaRPr lang="nl-NL" sz="2000" dirty="0" smtClean="0"/>
          </a:p>
          <a:p>
            <a:pPr>
              <a:buFont typeface="Webdings" panose="05030102010509060703" pitchFamily="18" charset="2"/>
              <a:buChar char="b"/>
            </a:pPr>
            <a:r>
              <a:rPr lang="nl-NL" sz="2000" dirty="0" smtClean="0"/>
              <a:t>Standard </a:t>
            </a:r>
            <a:r>
              <a:rPr lang="nl-NL" sz="2000" dirty="0" err="1" smtClean="0"/>
              <a:t>solutions</a:t>
            </a:r>
            <a:endParaRPr lang="nl-NL" sz="2000" dirty="0" smtClean="0"/>
          </a:p>
          <a:p>
            <a:pPr>
              <a:buFont typeface="Webdings" panose="05030102010509060703" pitchFamily="18" charset="2"/>
              <a:buChar char="b"/>
            </a:pPr>
            <a:r>
              <a:rPr lang="en-US" sz="2000" dirty="0"/>
              <a:t>Deviate when guideline is not </a:t>
            </a:r>
            <a:r>
              <a:rPr lang="en-US" sz="2000" dirty="0" smtClean="0"/>
              <a:t>applicable</a:t>
            </a:r>
          </a:p>
          <a:p>
            <a:pPr>
              <a:buFont typeface="Webdings" panose="05030102010509060703" pitchFamily="18" charset="2"/>
              <a:buChar char="b"/>
            </a:pPr>
            <a:r>
              <a:rPr lang="nl-NL" sz="2000" dirty="0" err="1"/>
              <a:t>Custom</a:t>
            </a:r>
            <a:r>
              <a:rPr lang="nl-NL" sz="2000" dirty="0"/>
              <a:t>-made design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CF70-D235-A640-BAB8-5B11A0B34594}" type="slidenum">
              <a:rPr lang="nl-NL" smtClean="0"/>
              <a:pPr/>
              <a:t>24</a:t>
            </a:fld>
            <a:endParaRPr lang="nl-NL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1238250"/>
            <a:ext cx="7889846" cy="1143000"/>
          </a:xfrm>
        </p:spPr>
        <p:txBody>
          <a:bodyPr/>
          <a:lstStyle/>
          <a:p>
            <a:r>
              <a:rPr lang="nl-NL" dirty="0" err="1"/>
              <a:t>Guidelines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 smtClean="0"/>
              <a:t>good</a:t>
            </a:r>
            <a:r>
              <a:rPr lang="nl-NL" dirty="0" smtClean="0"/>
              <a:t> design</a:t>
            </a:r>
            <a:endParaRPr lang="nl-NL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175" y="2715075"/>
            <a:ext cx="3816350" cy="3172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56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sz="half" idx="1"/>
          </p:nvPr>
        </p:nvSpPr>
        <p:spPr>
          <a:xfrm>
            <a:off x="0" y="2452657"/>
            <a:ext cx="3816000" cy="35748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Deviation is allowed only </a:t>
            </a:r>
            <a:r>
              <a:rPr lang="en-US" sz="2000" dirty="0" smtClean="0"/>
              <a:t>when:</a:t>
            </a:r>
          </a:p>
          <a:p>
            <a:pPr>
              <a:buFont typeface="Webdings" panose="05030102010509060703" pitchFamily="18" charset="2"/>
              <a:buChar char="b"/>
            </a:pPr>
            <a:r>
              <a:rPr lang="nl-NL" sz="2000" dirty="0" smtClean="0"/>
              <a:t>well-</a:t>
            </a:r>
            <a:r>
              <a:rPr lang="nl-NL" sz="2000" dirty="0" err="1" smtClean="0"/>
              <a:t>considered</a:t>
            </a:r>
            <a:r>
              <a:rPr lang="nl-NL" sz="2000" dirty="0" smtClean="0"/>
              <a:t>;</a:t>
            </a:r>
          </a:p>
          <a:p>
            <a:pPr>
              <a:buFont typeface="Webdings" panose="05030102010509060703" pitchFamily="18" charset="2"/>
              <a:buChar char="b"/>
            </a:pPr>
            <a:r>
              <a:rPr lang="en-US" sz="2000" dirty="0"/>
              <a:t>in the spirit of the </a:t>
            </a:r>
            <a:r>
              <a:rPr lang="en-US" sz="2000" dirty="0" smtClean="0"/>
              <a:t>guidelines;</a:t>
            </a:r>
          </a:p>
          <a:p>
            <a:pPr>
              <a:buFont typeface="Webdings" panose="05030102010509060703" pitchFamily="18" charset="2"/>
              <a:buChar char="b"/>
            </a:pPr>
            <a:r>
              <a:rPr lang="en-US" sz="2000" dirty="0" smtClean="0"/>
              <a:t>suited </a:t>
            </a:r>
            <a:r>
              <a:rPr lang="en-US" sz="2000" dirty="0"/>
              <a:t>to the expectations of the road users</a:t>
            </a:r>
          </a:p>
          <a:p>
            <a:endParaRPr lang="en-US" dirty="0" smtClean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CF70-D235-A640-BAB8-5B11A0B34594}" type="slidenum">
              <a:rPr lang="nl-NL" smtClean="0"/>
              <a:pPr/>
              <a:t>25</a:t>
            </a:fld>
            <a:endParaRPr lang="nl-NL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1228725"/>
            <a:ext cx="7889846" cy="1143000"/>
          </a:xfrm>
        </p:spPr>
        <p:txBody>
          <a:bodyPr/>
          <a:lstStyle/>
          <a:p>
            <a:r>
              <a:rPr lang="nl-NL" dirty="0" err="1"/>
              <a:t>Guidelines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good</a:t>
            </a:r>
            <a:r>
              <a:rPr lang="nl-NL" dirty="0"/>
              <a:t> design</a:t>
            </a:r>
          </a:p>
        </p:txBody>
      </p:sp>
      <p:pic>
        <p:nvPicPr>
          <p:cNvPr id="2560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273" y="3341135"/>
            <a:ext cx="3328704" cy="249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614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Content Placeholder 2"/>
          <p:cNvSpPr>
            <a:spLocks noGrp="1"/>
          </p:cNvSpPr>
          <p:nvPr>
            <p:ph sz="half" idx="1"/>
          </p:nvPr>
        </p:nvSpPr>
        <p:spPr>
          <a:xfrm>
            <a:off x="-1" y="2515050"/>
            <a:ext cx="5114925" cy="3574800"/>
          </a:xfrm>
        </p:spPr>
        <p:txBody>
          <a:bodyPr/>
          <a:lstStyle/>
          <a:p>
            <a:pPr marL="266700" lvl="1" indent="-266700" eaLnBrk="1" hangingPunct="1">
              <a:buFont typeface="Webdings" pitchFamily="18" charset="2"/>
              <a:buChar char="b"/>
            </a:pPr>
            <a:r>
              <a:rPr lang="en-US" altLang="nl-NL" sz="2000" dirty="0" smtClean="0"/>
              <a:t>Cyclist is not a pedestrian with wheels</a:t>
            </a:r>
          </a:p>
          <a:p>
            <a:pPr marL="266700" lvl="1" indent="-266700" eaLnBrk="1" hangingPunct="1">
              <a:buFont typeface="Webdings" pitchFamily="18" charset="2"/>
              <a:buChar char="b"/>
            </a:pPr>
            <a:r>
              <a:rPr lang="en-US" altLang="nl-NL" sz="2000" dirty="0" smtClean="0"/>
              <a:t>Bicycle facilities need to be tailor-made (use local opportunities)</a:t>
            </a:r>
          </a:p>
          <a:p>
            <a:pPr marL="266700" lvl="1" indent="-266700" eaLnBrk="1" hangingPunct="1">
              <a:buFont typeface="Webdings" pitchFamily="18" charset="2"/>
              <a:buChar char="b"/>
            </a:pPr>
            <a:r>
              <a:rPr lang="en-US" altLang="nl-NL" sz="2000" dirty="0" smtClean="0"/>
              <a:t>Handbooks should be for inspiration </a:t>
            </a:r>
          </a:p>
          <a:p>
            <a:pPr marL="266700" lvl="1" indent="-266700" eaLnBrk="1" hangingPunct="1">
              <a:buFont typeface="Webdings" pitchFamily="18" charset="2"/>
              <a:buChar char="b"/>
            </a:pPr>
            <a:r>
              <a:rPr lang="en-US" altLang="nl-NL" sz="2000" dirty="0" smtClean="0"/>
              <a:t>Cycling is not just a sport</a:t>
            </a:r>
          </a:p>
          <a:p>
            <a:pPr marL="266700" lvl="1" indent="-266700" eaLnBrk="1" hangingPunct="1">
              <a:buFont typeface="Webdings" pitchFamily="18" charset="2"/>
              <a:buChar char="b"/>
            </a:pPr>
            <a:r>
              <a:rPr lang="en-US" altLang="nl-NL" sz="2000" dirty="0" smtClean="0"/>
              <a:t>Cycling is not only for kids</a:t>
            </a:r>
          </a:p>
          <a:p>
            <a:pPr marL="266700" lvl="1" indent="-266700" eaLnBrk="1" hangingPunct="1">
              <a:buFont typeface="Webdings" pitchFamily="18" charset="2"/>
              <a:buChar char="b"/>
            </a:pPr>
            <a:r>
              <a:rPr lang="en-US" altLang="nl-NL" sz="2000" dirty="0" smtClean="0"/>
              <a:t>Bicycle is not a poor man’s Mercedes</a:t>
            </a:r>
          </a:p>
          <a:p>
            <a:pPr eaLnBrk="1" hangingPunct="1">
              <a:buClr>
                <a:srgbClr val="FFC000"/>
              </a:buClr>
            </a:pPr>
            <a:endParaRPr lang="nl-NL" altLang="nl-NL" dirty="0" smtClean="0"/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DC2DF-C9EA-4E9B-B014-B1137282FF9F}" type="slidenum">
              <a:rPr lang="nl-NL" smtClean="0"/>
              <a:pPr>
                <a:defRPr/>
              </a:pPr>
              <a:t>26</a:t>
            </a:fld>
            <a:endParaRPr lang="nl-NL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0" y="1246301"/>
            <a:ext cx="7889846" cy="1143000"/>
          </a:xfrm>
        </p:spPr>
        <p:txBody>
          <a:bodyPr/>
          <a:lstStyle/>
          <a:p>
            <a:r>
              <a:rPr lang="nl-NL" dirty="0" err="1" smtClean="0"/>
              <a:t>Conclusions</a:t>
            </a:r>
            <a:endParaRPr lang="nl-NL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85800" y="444500"/>
            <a:ext cx="654367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nl-NL" kern="0" smtClean="0"/>
              <a:t>Conclusions</a:t>
            </a:r>
            <a:endParaRPr lang="nl-NL" kern="0" dirty="0" smtClean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23345" y="3520094"/>
            <a:ext cx="2678548" cy="2984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345" y="1415579"/>
            <a:ext cx="2678547" cy="1947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717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More information</a:t>
            </a:r>
            <a:endParaRPr lang="nl-NL" dirty="0"/>
          </a:p>
        </p:txBody>
      </p:sp>
      <p:sp>
        <p:nvSpPr>
          <p:cNvPr id="5" name="Onderti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h</a:t>
            </a:r>
            <a:r>
              <a:rPr lang="nl-NL" dirty="0" smtClean="0"/>
              <a:t>illie.talens@crow.nl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CF70-D235-A640-BAB8-5B11A0B34594}" type="slidenum">
              <a:rPr lang="nl-NL" smtClean="0"/>
              <a:pPr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9187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sz="half" idx="1"/>
          </p:nvPr>
        </p:nvSpPr>
        <p:spPr>
          <a:xfrm>
            <a:off x="0" y="2496000"/>
            <a:ext cx="3816000" cy="3574800"/>
          </a:xfrm>
        </p:spPr>
        <p:txBody>
          <a:bodyPr/>
          <a:lstStyle/>
          <a:p>
            <a:pPr>
              <a:buFont typeface="Webdings" panose="05030102010509060703" pitchFamily="18" charset="2"/>
              <a:buChar char="b"/>
            </a:pPr>
            <a:r>
              <a:rPr lang="nl-NL" sz="2000" dirty="0" err="1" smtClean="0"/>
              <a:t>Logical</a:t>
            </a:r>
            <a:r>
              <a:rPr lang="nl-NL" sz="2000" dirty="0" smtClean="0"/>
              <a:t> part of society</a:t>
            </a:r>
          </a:p>
          <a:p>
            <a:pPr>
              <a:buFont typeface="Webdings" panose="05030102010509060703" pitchFamily="18" charset="2"/>
              <a:buChar char="b"/>
            </a:pPr>
            <a:r>
              <a:rPr lang="nl-NL" sz="2000" dirty="0" smtClean="0"/>
              <a:t>Bicycle as default </a:t>
            </a:r>
          </a:p>
          <a:p>
            <a:pPr>
              <a:buFont typeface="Webdings" panose="05030102010509060703" pitchFamily="18" charset="2"/>
              <a:buChar char="b"/>
            </a:pPr>
            <a:r>
              <a:rPr lang="nl-NL" sz="2000" dirty="0" smtClean="0"/>
              <a:t>Vehicle </a:t>
            </a:r>
            <a:r>
              <a:rPr lang="nl-NL" sz="2000" dirty="0" err="1" smtClean="0"/>
              <a:t>safety</a:t>
            </a:r>
            <a:endParaRPr lang="nl-NL" sz="2000" dirty="0" smtClean="0"/>
          </a:p>
          <a:p>
            <a:pPr>
              <a:buFont typeface="Webdings" panose="05030102010509060703" pitchFamily="18" charset="2"/>
              <a:buChar char="b"/>
            </a:pPr>
            <a:r>
              <a:rPr lang="nl-NL" sz="2000" dirty="0" err="1" smtClean="0"/>
              <a:t>Laws</a:t>
            </a:r>
            <a:r>
              <a:rPr lang="nl-NL" sz="2000" dirty="0" smtClean="0"/>
              <a:t> </a:t>
            </a:r>
            <a:r>
              <a:rPr lang="nl-NL" sz="2000" dirty="0" err="1" smtClean="0"/>
              <a:t>and</a:t>
            </a:r>
            <a:r>
              <a:rPr lang="nl-NL" sz="2000" dirty="0" smtClean="0"/>
              <a:t> </a:t>
            </a:r>
            <a:r>
              <a:rPr lang="nl-NL" sz="2000" dirty="0" err="1" smtClean="0"/>
              <a:t>regulations</a:t>
            </a:r>
            <a:endParaRPr lang="nl-NL" sz="2000" dirty="0" smtClean="0"/>
          </a:p>
          <a:p>
            <a:pPr>
              <a:buFont typeface="Webdings" panose="05030102010509060703" pitchFamily="18" charset="2"/>
              <a:buChar char="b"/>
            </a:pPr>
            <a:r>
              <a:rPr lang="nl-NL" sz="2000" dirty="0" err="1" smtClean="0"/>
              <a:t>Cycling</a:t>
            </a:r>
            <a:r>
              <a:rPr lang="nl-NL" sz="2000" dirty="0" smtClean="0"/>
              <a:t> </a:t>
            </a:r>
            <a:r>
              <a:rPr lang="nl-NL" sz="2000" dirty="0" err="1" smtClean="0"/>
              <a:t>inclusive</a:t>
            </a:r>
            <a:r>
              <a:rPr lang="nl-NL" sz="2000" dirty="0" smtClean="0"/>
              <a:t> policy</a:t>
            </a:r>
          </a:p>
          <a:p>
            <a:pPr>
              <a:buFont typeface="Webdings" panose="05030102010509060703" pitchFamily="18" charset="2"/>
              <a:buChar char="b"/>
            </a:pPr>
            <a:r>
              <a:rPr lang="nl-NL" sz="2000" dirty="0" smtClean="0"/>
              <a:t>Smart </a:t>
            </a:r>
            <a:r>
              <a:rPr lang="nl-NL" sz="2000" dirty="0" err="1" smtClean="0"/>
              <a:t>environmental</a:t>
            </a:r>
            <a:r>
              <a:rPr lang="nl-NL" sz="2000" dirty="0" smtClean="0"/>
              <a:t> planning</a:t>
            </a:r>
          </a:p>
          <a:p>
            <a:pPr>
              <a:buFont typeface="Webdings" panose="05030102010509060703" pitchFamily="18" charset="2"/>
              <a:buChar char="b"/>
            </a:pPr>
            <a:r>
              <a:rPr lang="nl-NL" sz="2000" dirty="0" smtClean="0"/>
              <a:t>Discourage </a:t>
            </a:r>
            <a:r>
              <a:rPr lang="nl-NL" sz="2000" dirty="0" err="1" smtClean="0"/>
              <a:t>car</a:t>
            </a:r>
            <a:r>
              <a:rPr lang="nl-NL" sz="2000" dirty="0" smtClean="0"/>
              <a:t> </a:t>
            </a:r>
            <a:r>
              <a:rPr lang="nl-NL" sz="2000" dirty="0" err="1" smtClean="0"/>
              <a:t>use</a:t>
            </a:r>
            <a:endParaRPr lang="nl-NL" sz="2000" dirty="0" smtClean="0"/>
          </a:p>
          <a:p>
            <a:pPr>
              <a:buFont typeface="Webdings" panose="05030102010509060703" pitchFamily="18" charset="2"/>
              <a:buChar char="b"/>
            </a:pPr>
            <a:r>
              <a:rPr lang="nl-NL" sz="2000" dirty="0" smtClean="0"/>
              <a:t>Bicycle parking</a:t>
            </a:r>
          </a:p>
          <a:p>
            <a:endParaRPr lang="nl-NL" dirty="0" smtClean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CF70-D235-A640-BAB8-5B11A0B34594}" type="slidenum">
              <a:rPr lang="nl-NL" smtClean="0"/>
              <a:pPr/>
              <a:t>3</a:t>
            </a:fld>
            <a:endParaRPr lang="nl-NL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1247775"/>
            <a:ext cx="7889846" cy="1143000"/>
          </a:xfrm>
        </p:spPr>
        <p:txBody>
          <a:bodyPr/>
          <a:lstStyle/>
          <a:p>
            <a:r>
              <a:rPr lang="nl-NL" dirty="0" err="1" smtClean="0"/>
              <a:t>Not</a:t>
            </a:r>
            <a:r>
              <a:rPr lang="nl-NL" dirty="0" smtClean="0"/>
              <a:t> </a:t>
            </a:r>
            <a:r>
              <a:rPr lang="nl-NL" dirty="0" err="1" smtClean="0"/>
              <a:t>just</a:t>
            </a:r>
            <a:r>
              <a:rPr lang="nl-NL" dirty="0" smtClean="0"/>
              <a:t> </a:t>
            </a:r>
            <a:r>
              <a:rPr lang="nl-NL" dirty="0" err="1" smtClean="0"/>
              <a:t>infrastructure</a:t>
            </a:r>
            <a:endParaRPr lang="nl-NL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095" y="2876550"/>
            <a:ext cx="4317009" cy="272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101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Bicycle </a:t>
            </a:r>
            <a:r>
              <a:rPr lang="nl-NL" dirty="0" err="1" smtClean="0"/>
              <a:t>infrastructure</a:t>
            </a:r>
            <a:endParaRPr lang="nl-NL" dirty="0"/>
          </a:p>
        </p:txBody>
      </p:sp>
      <p:sp>
        <p:nvSpPr>
          <p:cNvPr id="7" name="Ondertitel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4</a:t>
            </a:fld>
            <a:endParaRPr 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705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Transportation system</a:t>
            </a:r>
          </a:p>
        </p:txBody>
      </p:sp>
      <p:graphicFrame>
        <p:nvGraphicFramePr>
          <p:cNvPr id="5" name="Tijdelijke aanduiding voor inhoud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6651783"/>
              </p:ext>
            </p:extLst>
          </p:nvPr>
        </p:nvGraphicFramePr>
        <p:xfrm>
          <a:off x="796954" y="2743200"/>
          <a:ext cx="7889875" cy="3573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5</a:t>
            </a:fld>
            <a:endParaRPr 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22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7" descr="fietsen Arnhem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91" y="2800350"/>
            <a:ext cx="3487617" cy="3575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2" name="Rectangle 5"/>
          <p:cNvSpPr>
            <a:spLocks noGrp="1" noChangeArrowheads="1"/>
          </p:cNvSpPr>
          <p:nvPr>
            <p:ph sz="half" idx="2"/>
          </p:nvPr>
        </p:nvSpPr>
        <p:spPr>
          <a:xfrm>
            <a:off x="4738255" y="2800800"/>
            <a:ext cx="3948544" cy="3574800"/>
          </a:xfrm>
        </p:spPr>
        <p:txBody>
          <a:bodyPr>
            <a:normAutofit/>
          </a:bodyPr>
          <a:lstStyle/>
          <a:p>
            <a:pPr>
              <a:buFont typeface="Webdings" pitchFamily="18" charset="2"/>
              <a:buChar char=""/>
            </a:pPr>
            <a:r>
              <a:rPr lang="nl-NL" altLang="nl-NL" sz="2000" dirty="0"/>
              <a:t>Human </a:t>
            </a:r>
            <a:r>
              <a:rPr lang="nl-NL" altLang="nl-NL" sz="2000" dirty="0" err="1"/>
              <a:t>beings</a:t>
            </a:r>
            <a:r>
              <a:rPr lang="nl-NL" altLang="nl-NL" sz="2000" dirty="0"/>
              <a:t> </a:t>
            </a:r>
          </a:p>
          <a:p>
            <a:pPr eaLnBrk="1" hangingPunct="1">
              <a:buFont typeface="Webdings" pitchFamily="18" charset="2"/>
              <a:buChar char=""/>
            </a:pPr>
            <a:r>
              <a:rPr lang="nl-NL" altLang="nl-NL" sz="2000" dirty="0" err="1" smtClean="0"/>
              <a:t>Muscle</a:t>
            </a:r>
            <a:r>
              <a:rPr lang="nl-NL" altLang="nl-NL" sz="2000" dirty="0" smtClean="0"/>
              <a:t> power</a:t>
            </a:r>
          </a:p>
          <a:p>
            <a:pPr eaLnBrk="1" hangingPunct="1">
              <a:buFont typeface="Webdings" pitchFamily="18" charset="2"/>
              <a:buChar char=""/>
            </a:pPr>
            <a:r>
              <a:rPr lang="nl-NL" altLang="nl-NL" sz="2000" dirty="0" smtClean="0"/>
              <a:t>Open air</a:t>
            </a:r>
          </a:p>
          <a:p>
            <a:pPr eaLnBrk="1" hangingPunct="1">
              <a:buFont typeface="Webdings" pitchFamily="18" charset="2"/>
              <a:buChar char=""/>
            </a:pPr>
            <a:r>
              <a:rPr lang="nl-NL" altLang="nl-NL" sz="2000" dirty="0" err="1" smtClean="0"/>
              <a:t>Social</a:t>
            </a:r>
            <a:r>
              <a:rPr lang="nl-NL" altLang="nl-NL" sz="2000" dirty="0" smtClean="0"/>
              <a:t> </a:t>
            </a:r>
            <a:r>
              <a:rPr lang="nl-NL" altLang="nl-NL" sz="2000" dirty="0" err="1" smtClean="0"/>
              <a:t>activity</a:t>
            </a:r>
            <a:endParaRPr lang="nl-NL" altLang="nl-NL" sz="2000" dirty="0" smtClean="0"/>
          </a:p>
          <a:p>
            <a:pPr eaLnBrk="1" hangingPunct="1">
              <a:buFont typeface="Webdings" pitchFamily="18" charset="2"/>
              <a:buChar char=""/>
            </a:pPr>
            <a:r>
              <a:rPr lang="nl-NL" altLang="nl-NL" sz="2000" dirty="0" smtClean="0"/>
              <a:t>App 0.75m </a:t>
            </a:r>
            <a:r>
              <a:rPr lang="nl-NL" altLang="nl-NL" sz="2000" dirty="0" err="1" smtClean="0"/>
              <a:t>wide</a:t>
            </a:r>
            <a:endParaRPr lang="nl-NL" altLang="nl-NL" sz="2000" dirty="0" smtClean="0"/>
          </a:p>
        </p:txBody>
      </p:sp>
      <p:sp>
        <p:nvSpPr>
          <p:cNvPr id="22531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247775"/>
            <a:ext cx="7889846" cy="1143000"/>
          </a:xfrm>
        </p:spPr>
        <p:txBody>
          <a:bodyPr/>
          <a:lstStyle/>
          <a:p>
            <a:pPr eaLnBrk="1" hangingPunct="1"/>
            <a:r>
              <a:rPr lang="nl-NL" altLang="nl-NL" dirty="0" err="1" smtClean="0"/>
              <a:t>Characteristics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cyclist</a:t>
            </a:r>
            <a:endParaRPr lang="nl-NL" altLang="nl-NL" dirty="0" smtClean="0"/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CF70-D235-A640-BAB8-5B11A0B34594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142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2415276"/>
            <a:ext cx="3816000" cy="3574800"/>
          </a:xfrm>
        </p:spPr>
        <p:txBody>
          <a:bodyPr>
            <a:normAutofit/>
          </a:bodyPr>
          <a:lstStyle/>
          <a:p>
            <a:pPr eaLnBrk="1" hangingPunct="1">
              <a:buFont typeface="Webdings" pitchFamily="18" charset="2"/>
              <a:buChar char="b"/>
            </a:pPr>
            <a:r>
              <a:rPr lang="en-US" altLang="nl-NL" sz="2000" dirty="0" smtClean="0"/>
              <a:t>Balance (two wheels)</a:t>
            </a:r>
          </a:p>
          <a:p>
            <a:pPr eaLnBrk="1" hangingPunct="1">
              <a:buFont typeface="Webdings" pitchFamily="18" charset="2"/>
              <a:buChar char="b"/>
            </a:pPr>
            <a:r>
              <a:rPr lang="en-US" altLang="nl-NL" sz="2000" dirty="0" smtClean="0"/>
              <a:t>No suspension, </a:t>
            </a:r>
          </a:p>
          <a:p>
            <a:pPr eaLnBrk="1" hangingPunct="1">
              <a:buFont typeface="Webdings" pitchFamily="18" charset="2"/>
              <a:buChar char="b"/>
            </a:pPr>
            <a:r>
              <a:rPr lang="en-US" altLang="nl-NL" sz="2000" dirty="0" smtClean="0"/>
              <a:t>No crumple zones</a:t>
            </a:r>
          </a:p>
          <a:p>
            <a:pPr eaLnBrk="1" hangingPunct="1">
              <a:buFont typeface="Webdings" pitchFamily="18" charset="2"/>
              <a:buChar char="b"/>
            </a:pPr>
            <a:r>
              <a:rPr lang="en-US" altLang="nl-NL" sz="2000" dirty="0" smtClean="0"/>
              <a:t>No airbags</a:t>
            </a:r>
          </a:p>
          <a:p>
            <a:pPr eaLnBrk="1" hangingPunct="1">
              <a:buFont typeface="Webdings" pitchFamily="18" charset="2"/>
              <a:buChar char="b"/>
            </a:pPr>
            <a:r>
              <a:rPr lang="en-US" altLang="nl-NL" sz="2000" dirty="0" smtClean="0"/>
              <a:t>App. 0.75m wide</a:t>
            </a:r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2525"/>
            <a:ext cx="7889846" cy="1143000"/>
          </a:xfrm>
        </p:spPr>
        <p:txBody>
          <a:bodyPr/>
          <a:lstStyle/>
          <a:p>
            <a:pPr eaLnBrk="1" hangingPunct="1"/>
            <a:r>
              <a:rPr lang="en-US" altLang="nl-NL" dirty="0" smtClean="0"/>
              <a:t>Characteristics bicycle</a:t>
            </a:r>
            <a:endParaRPr lang="nl-NL" altLang="nl-NL" dirty="0" smtClean="0"/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CF70-D235-A640-BAB8-5B11A0B34594}" type="slidenum">
              <a:rPr lang="nl-NL" smtClean="0"/>
              <a:pPr/>
              <a:t>7</a:t>
            </a:fld>
            <a:endParaRPr lang="nl-NL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2395198"/>
            <a:ext cx="3299494" cy="400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097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6925" y="3315758"/>
            <a:ext cx="3816350" cy="2544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jdelijke aanduiding voor inhoud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dirty="0" err="1" smtClean="0"/>
              <a:t>Local</a:t>
            </a:r>
            <a:r>
              <a:rPr lang="nl-NL" dirty="0" smtClean="0"/>
              <a:t> </a:t>
            </a:r>
            <a:r>
              <a:rPr lang="nl-NL" dirty="0" err="1" smtClean="0"/>
              <a:t>opportunities</a:t>
            </a:r>
            <a:endParaRPr lang="nl-NL" dirty="0" smtClean="0"/>
          </a:p>
          <a:p>
            <a:r>
              <a:rPr lang="nl-NL" dirty="0" smtClean="0"/>
              <a:t>Limited </a:t>
            </a:r>
            <a:r>
              <a:rPr lang="nl-NL" dirty="0" err="1" smtClean="0"/>
              <a:t>space</a:t>
            </a:r>
            <a:endParaRPr lang="nl-NL" dirty="0" smtClean="0"/>
          </a:p>
          <a:p>
            <a:r>
              <a:rPr lang="nl-NL" dirty="0" err="1" smtClean="0"/>
              <a:t>Social</a:t>
            </a:r>
            <a:r>
              <a:rPr lang="nl-NL" dirty="0" smtClean="0"/>
              <a:t> </a:t>
            </a:r>
            <a:r>
              <a:rPr lang="nl-NL" dirty="0" err="1" smtClean="0"/>
              <a:t>activities</a:t>
            </a:r>
            <a:endParaRPr lang="nl-NL" dirty="0" smtClean="0"/>
          </a:p>
          <a:p>
            <a:r>
              <a:rPr lang="nl-NL" dirty="0" err="1" smtClean="0"/>
              <a:t>Existing</a:t>
            </a:r>
            <a:r>
              <a:rPr lang="nl-NL" dirty="0" smtClean="0"/>
              <a:t> </a:t>
            </a:r>
            <a:r>
              <a:rPr lang="nl-NL" dirty="0" err="1" smtClean="0"/>
              <a:t>patterns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buildings</a:t>
            </a:r>
          </a:p>
          <a:p>
            <a:r>
              <a:rPr lang="nl-NL" dirty="0" err="1" smtClean="0"/>
              <a:t>Local</a:t>
            </a:r>
            <a:r>
              <a:rPr lang="nl-NL" dirty="0" smtClean="0"/>
              <a:t> policy goals</a:t>
            </a:r>
            <a:endParaRPr lang="nl-NL" dirty="0"/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CF70-D235-A640-BAB8-5B11A0B34594}" type="slidenum">
              <a:rPr lang="nl-NL" smtClean="0">
                <a:solidFill>
                  <a:prstClr val="white"/>
                </a:solidFill>
              </a:rPr>
              <a:pPr/>
              <a:t>8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28725"/>
            <a:ext cx="7889846" cy="1143000"/>
          </a:xfrm>
        </p:spPr>
        <p:txBody>
          <a:bodyPr/>
          <a:lstStyle/>
          <a:p>
            <a:pPr eaLnBrk="1" hangingPunct="1"/>
            <a:r>
              <a:rPr lang="en-US" altLang="nl-NL" dirty="0" smtClean="0"/>
              <a:t>City - Infrastructure </a:t>
            </a:r>
            <a:r>
              <a:rPr lang="en-US" altLang="nl-NL" sz="2400" dirty="0" smtClean="0"/>
              <a:t/>
            </a:r>
            <a:br>
              <a:rPr lang="en-US" altLang="nl-NL" sz="2400" dirty="0" smtClean="0"/>
            </a:br>
            <a:r>
              <a:rPr lang="en-US" altLang="nl-NL" sz="2400" dirty="0" smtClean="0"/>
              <a:t>(bicycle facilities)</a:t>
            </a:r>
            <a:endParaRPr lang="nl-NL" altLang="nl-NL" sz="2400" dirty="0" smtClean="0"/>
          </a:p>
        </p:txBody>
      </p:sp>
    </p:spTree>
    <p:extLst>
      <p:ext uri="{BB962C8B-B14F-4D97-AF65-F5344CB8AC3E}">
        <p14:creationId xmlns:p14="http://schemas.microsoft.com/office/powerpoint/2010/main" val="76414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1027"/>
          <p:cNvSpPr>
            <a:spLocks noGrp="1" noChangeArrowheads="1"/>
          </p:cNvSpPr>
          <p:nvPr>
            <p:ph sz="half" idx="1"/>
          </p:nvPr>
        </p:nvSpPr>
        <p:spPr>
          <a:xfrm>
            <a:off x="0" y="2496000"/>
            <a:ext cx="3816000" cy="3574800"/>
          </a:xfrm>
        </p:spPr>
        <p:txBody>
          <a:bodyPr>
            <a:normAutofit/>
          </a:bodyPr>
          <a:lstStyle/>
          <a:p>
            <a:pPr>
              <a:buFont typeface="Webdings" pitchFamily="18" charset="2"/>
              <a:buChar char="b"/>
            </a:pPr>
            <a:r>
              <a:rPr lang="en-US" altLang="nl-NL" sz="2000" dirty="0"/>
              <a:t>Coherence</a:t>
            </a:r>
          </a:p>
          <a:p>
            <a:pPr>
              <a:buFont typeface="Webdings" pitchFamily="18" charset="2"/>
              <a:buChar char="b"/>
            </a:pPr>
            <a:r>
              <a:rPr lang="en-US" altLang="nl-NL" sz="2000" dirty="0"/>
              <a:t>Directness</a:t>
            </a:r>
          </a:p>
          <a:p>
            <a:pPr>
              <a:buFont typeface="Webdings" pitchFamily="18" charset="2"/>
              <a:buChar char="b"/>
            </a:pPr>
            <a:r>
              <a:rPr lang="en-US" altLang="nl-NL" sz="2000" dirty="0"/>
              <a:t>Attractiveness</a:t>
            </a:r>
          </a:p>
          <a:p>
            <a:pPr>
              <a:buFont typeface="Webdings" pitchFamily="18" charset="2"/>
              <a:buChar char="b"/>
            </a:pPr>
            <a:r>
              <a:rPr lang="en-US" altLang="nl-NL" sz="2000" dirty="0" smtClean="0"/>
              <a:t>Safety &amp; health</a:t>
            </a:r>
            <a:endParaRPr lang="en-US" altLang="nl-NL" sz="2000" dirty="0"/>
          </a:p>
          <a:p>
            <a:pPr>
              <a:buFont typeface="Webdings" pitchFamily="18" charset="2"/>
              <a:buChar char="b"/>
            </a:pPr>
            <a:r>
              <a:rPr lang="en-US" altLang="nl-NL" sz="2000" dirty="0"/>
              <a:t>Comfort </a:t>
            </a:r>
          </a:p>
          <a:p>
            <a:pPr eaLnBrk="1" hangingPunct="1">
              <a:buFont typeface="Webdings" pitchFamily="18" charset="2"/>
              <a:buChar char="b"/>
            </a:pPr>
            <a:endParaRPr lang="nl-NL" altLang="nl-NL" sz="2000" dirty="0" smtClean="0"/>
          </a:p>
        </p:txBody>
      </p:sp>
      <p:sp>
        <p:nvSpPr>
          <p:cNvPr id="36867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1257300"/>
            <a:ext cx="7889846" cy="1143000"/>
          </a:xfrm>
        </p:spPr>
        <p:txBody>
          <a:bodyPr/>
          <a:lstStyle/>
          <a:p>
            <a:pPr eaLnBrk="1" hangingPunct="1"/>
            <a:r>
              <a:rPr lang="nl-NL" altLang="nl-NL" dirty="0" err="1" smtClean="0"/>
              <a:t>Main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requirements</a:t>
            </a:r>
            <a:endParaRPr lang="nl-NL" altLang="nl-NL" dirty="0" smtClean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204" y="2800350"/>
            <a:ext cx="3054842" cy="357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CF70-D235-A640-BAB8-5B11A0B34594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252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Concours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ROW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CROW-template-ppt-v20141006_2.potx" id="{09F80B77-3F94-406F-AA73-6FBC13339D73}" vid="{C7AB0AB6-8572-4F4F-A0B8-7F097C33F41B}"/>
    </a:ext>
  </a:extLst>
</a:theme>
</file>

<file path=ppt/theme/theme10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ank">
  <a:themeElements>
    <a:clrScheme name="Concours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ROW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CROW-template-ppt-v20141006_2.potx" id="{09F80B77-3F94-406F-AA73-6FBC13339D73}" vid="{C7AB0AB6-8572-4F4F-A0B8-7F097C33F41B}"/>
    </a:ext>
  </a:extLst>
</a:theme>
</file>

<file path=ppt/theme/theme3.xml><?xml version="1.0" encoding="utf-8"?>
<a:theme xmlns:a="http://schemas.openxmlformats.org/drawingml/2006/main" name="3_blank">
  <a:themeElements>
    <a:clrScheme name="Concours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ROW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CROW-template-ppt-v20141006_2.potx" id="{09F80B77-3F94-406F-AA73-6FBC13339D73}" vid="{C7AB0AB6-8572-4F4F-A0B8-7F097C33F41B}"/>
    </a:ext>
  </a:extLst>
</a:theme>
</file>

<file path=ppt/theme/theme4.xml><?xml version="1.0" encoding="utf-8"?>
<a:theme xmlns:a="http://schemas.openxmlformats.org/drawingml/2006/main" name="2_blank">
  <a:themeElements>
    <a:clrScheme name="Concours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ROW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CROW-template-ppt-v20141006_2.potx" id="{09F80B77-3F94-406F-AA73-6FBC13339D73}" vid="{C7AB0AB6-8572-4F4F-A0B8-7F097C33F41B}"/>
    </a:ext>
  </a:extLst>
</a:theme>
</file>

<file path=ppt/theme/theme5.xml><?xml version="1.0" encoding="utf-8"?>
<a:theme xmlns:a="http://schemas.openxmlformats.org/drawingml/2006/main" name="4_blank">
  <a:themeElements>
    <a:clrScheme name="Concours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ROW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CROW-template-ppt-v20141006_2.potx" id="{09F80B77-3F94-406F-AA73-6FBC13339D73}" vid="{C7AB0AB6-8572-4F4F-A0B8-7F097C33F41B}"/>
    </a:ext>
  </a:extLst>
</a:theme>
</file>

<file path=ppt/theme/theme6.xml><?xml version="1.0" encoding="utf-8"?>
<a:theme xmlns:a="http://schemas.openxmlformats.org/drawingml/2006/main" name="5_blank">
  <a:themeElements>
    <a:clrScheme name="Concours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ROW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CROW-template-ppt-v20141006_2.potx" id="{09F80B77-3F94-406F-AA73-6FBC13339D73}" vid="{C7AB0AB6-8572-4F4F-A0B8-7F097C33F41B}"/>
    </a:ext>
  </a:extLst>
</a:theme>
</file>

<file path=ppt/theme/theme7.xml><?xml version="1.0" encoding="utf-8"?>
<a:theme xmlns:a="http://schemas.openxmlformats.org/drawingml/2006/main" name="6_blank">
  <a:themeElements>
    <a:clrScheme name="Concours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ROW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CROW-template-ppt-v20141006_2.potx" id="{09F80B77-3F94-406F-AA73-6FBC13339D73}" vid="{C7AB0AB6-8572-4F4F-A0B8-7F097C33F41B}"/>
    </a:ext>
  </a:extLst>
</a:theme>
</file>

<file path=ppt/theme/theme8.xml><?xml version="1.0" encoding="utf-8"?>
<a:theme xmlns:a="http://schemas.openxmlformats.org/drawingml/2006/main" name="7_blank">
  <a:themeElements>
    <a:clrScheme name="Concours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ROW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CROW-template-ppt-v20141006_2.potx" id="{09F80B77-3F94-406F-AA73-6FBC13339D73}" vid="{C7AB0AB6-8572-4F4F-A0B8-7F097C33F41B}"/>
    </a:ext>
  </a:extLst>
</a:theme>
</file>

<file path=ppt/theme/theme9.xml><?xml version="1.0" encoding="utf-8"?>
<a:theme xmlns:a="http://schemas.openxmlformats.org/drawingml/2006/main" name="8_blank">
  <a:themeElements>
    <a:clrScheme name="Concours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ROW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CROW-template-ppt-v20141006_2.potx" id="{09F80B77-3F94-406F-AA73-6FBC13339D73}" vid="{C7AB0AB6-8572-4F4F-A0B8-7F097C33F41B}"/>
    </a:ext>
  </a:extLst>
</a:theme>
</file>

<file path=ppt/theme/themeOverride1.xml><?xml version="1.0" encoding="utf-8"?>
<a:themeOverride xmlns:a="http://schemas.openxmlformats.org/drawingml/2006/main">
  <a:clrScheme name="Verkeerstechniek 10">
    <a:dk1>
      <a:srgbClr val="00ADDD"/>
    </a:dk1>
    <a:lt1>
      <a:srgbClr val="FFFFFF"/>
    </a:lt1>
    <a:dk2>
      <a:srgbClr val="00769A"/>
    </a:dk2>
    <a:lt2>
      <a:srgbClr val="CE0022"/>
    </a:lt2>
    <a:accent1>
      <a:srgbClr val="881FBD"/>
    </a:accent1>
    <a:accent2>
      <a:srgbClr val="9CC600"/>
    </a:accent2>
    <a:accent3>
      <a:srgbClr val="AABDCA"/>
    </a:accent3>
    <a:accent4>
      <a:srgbClr val="DADADA"/>
    </a:accent4>
    <a:accent5>
      <a:srgbClr val="C3ABDB"/>
    </a:accent5>
    <a:accent6>
      <a:srgbClr val="8DB300"/>
    </a:accent6>
    <a:hlink>
      <a:srgbClr val="008434"/>
    </a:hlink>
    <a:folHlink>
      <a:srgbClr val="FFD300"/>
    </a:folHlink>
  </a:clrScheme>
</a:themeOverride>
</file>

<file path=ppt/theme/themeOverride2.xml><?xml version="1.0" encoding="utf-8"?>
<a:themeOverride xmlns:a="http://schemas.openxmlformats.org/drawingml/2006/main">
  <a:clrScheme name="Verkeerstechniek 10">
    <a:dk1>
      <a:srgbClr val="00ADDD"/>
    </a:dk1>
    <a:lt1>
      <a:srgbClr val="FFFFFF"/>
    </a:lt1>
    <a:dk2>
      <a:srgbClr val="00769A"/>
    </a:dk2>
    <a:lt2>
      <a:srgbClr val="CE0022"/>
    </a:lt2>
    <a:accent1>
      <a:srgbClr val="881FBD"/>
    </a:accent1>
    <a:accent2>
      <a:srgbClr val="9CC600"/>
    </a:accent2>
    <a:accent3>
      <a:srgbClr val="AABDCA"/>
    </a:accent3>
    <a:accent4>
      <a:srgbClr val="DADADA"/>
    </a:accent4>
    <a:accent5>
      <a:srgbClr val="C3ABDB"/>
    </a:accent5>
    <a:accent6>
      <a:srgbClr val="8DB300"/>
    </a:accent6>
    <a:hlink>
      <a:srgbClr val="008434"/>
    </a:hlink>
    <a:folHlink>
      <a:srgbClr val="FFD300"/>
    </a:folHlink>
  </a:clrScheme>
</a:themeOverride>
</file>

<file path=ppt/theme/themeOverride3.xml><?xml version="1.0" encoding="utf-8"?>
<a:themeOverride xmlns:a="http://schemas.openxmlformats.org/drawingml/2006/main">
  <a:clrScheme name="Verkeerstechniek 10">
    <a:dk1>
      <a:srgbClr val="00ADDD"/>
    </a:dk1>
    <a:lt1>
      <a:srgbClr val="FFFFFF"/>
    </a:lt1>
    <a:dk2>
      <a:srgbClr val="00769A"/>
    </a:dk2>
    <a:lt2>
      <a:srgbClr val="CE0022"/>
    </a:lt2>
    <a:accent1>
      <a:srgbClr val="881FBD"/>
    </a:accent1>
    <a:accent2>
      <a:srgbClr val="9CC600"/>
    </a:accent2>
    <a:accent3>
      <a:srgbClr val="AABDCA"/>
    </a:accent3>
    <a:accent4>
      <a:srgbClr val="DADADA"/>
    </a:accent4>
    <a:accent5>
      <a:srgbClr val="C3ABDB"/>
    </a:accent5>
    <a:accent6>
      <a:srgbClr val="8DB300"/>
    </a:accent6>
    <a:hlink>
      <a:srgbClr val="008434"/>
    </a:hlink>
    <a:folHlink>
      <a:srgbClr val="FFD300"/>
    </a:folHlink>
  </a:clrScheme>
</a:themeOverride>
</file>

<file path=ppt/theme/themeOverride4.xml><?xml version="1.0" encoding="utf-8"?>
<a:themeOverride xmlns:a="http://schemas.openxmlformats.org/drawingml/2006/main">
  <a:clrScheme name="Verkeerstechniek 10">
    <a:dk1>
      <a:srgbClr val="00ADDD"/>
    </a:dk1>
    <a:lt1>
      <a:srgbClr val="FFFFFF"/>
    </a:lt1>
    <a:dk2>
      <a:srgbClr val="00769A"/>
    </a:dk2>
    <a:lt2>
      <a:srgbClr val="CE0022"/>
    </a:lt2>
    <a:accent1>
      <a:srgbClr val="881FBD"/>
    </a:accent1>
    <a:accent2>
      <a:srgbClr val="9CC600"/>
    </a:accent2>
    <a:accent3>
      <a:srgbClr val="AABDCA"/>
    </a:accent3>
    <a:accent4>
      <a:srgbClr val="DADADA"/>
    </a:accent4>
    <a:accent5>
      <a:srgbClr val="C3ABDB"/>
    </a:accent5>
    <a:accent6>
      <a:srgbClr val="8DB300"/>
    </a:accent6>
    <a:hlink>
      <a:srgbClr val="008434"/>
    </a:hlink>
    <a:folHlink>
      <a:srgbClr val="FFD300"/>
    </a:folHlink>
  </a:clrScheme>
</a:themeOverride>
</file>

<file path=ppt/theme/themeOverride5.xml><?xml version="1.0" encoding="utf-8"?>
<a:themeOverride xmlns:a="http://schemas.openxmlformats.org/drawingml/2006/main">
  <a:clrScheme name="Verkeerstechniek 10">
    <a:dk1>
      <a:srgbClr val="00ADDD"/>
    </a:dk1>
    <a:lt1>
      <a:srgbClr val="FFFFFF"/>
    </a:lt1>
    <a:dk2>
      <a:srgbClr val="00769A"/>
    </a:dk2>
    <a:lt2>
      <a:srgbClr val="CE0022"/>
    </a:lt2>
    <a:accent1>
      <a:srgbClr val="881FBD"/>
    </a:accent1>
    <a:accent2>
      <a:srgbClr val="9CC600"/>
    </a:accent2>
    <a:accent3>
      <a:srgbClr val="AABDCA"/>
    </a:accent3>
    <a:accent4>
      <a:srgbClr val="DADADA"/>
    </a:accent4>
    <a:accent5>
      <a:srgbClr val="C3ABDB"/>
    </a:accent5>
    <a:accent6>
      <a:srgbClr val="8DB300"/>
    </a:accent6>
    <a:hlink>
      <a:srgbClr val="008434"/>
    </a:hlink>
    <a:folHlink>
      <a:srgbClr val="FFD300"/>
    </a:folHlink>
  </a:clrScheme>
</a:themeOverride>
</file>

<file path=ppt/theme/themeOverride6.xml><?xml version="1.0" encoding="utf-8"?>
<a:themeOverride xmlns:a="http://schemas.openxmlformats.org/drawingml/2006/main">
  <a:clrScheme name="Verkeerstechniek 10">
    <a:dk1>
      <a:srgbClr val="00ADDD"/>
    </a:dk1>
    <a:lt1>
      <a:srgbClr val="FFFFFF"/>
    </a:lt1>
    <a:dk2>
      <a:srgbClr val="00769A"/>
    </a:dk2>
    <a:lt2>
      <a:srgbClr val="CE0022"/>
    </a:lt2>
    <a:accent1>
      <a:srgbClr val="881FBD"/>
    </a:accent1>
    <a:accent2>
      <a:srgbClr val="9CC600"/>
    </a:accent2>
    <a:accent3>
      <a:srgbClr val="AABDCA"/>
    </a:accent3>
    <a:accent4>
      <a:srgbClr val="DADADA"/>
    </a:accent4>
    <a:accent5>
      <a:srgbClr val="C3ABDB"/>
    </a:accent5>
    <a:accent6>
      <a:srgbClr val="8DB300"/>
    </a:accent6>
    <a:hlink>
      <a:srgbClr val="008434"/>
    </a:hlink>
    <a:folHlink>
      <a:srgbClr val="FFD300"/>
    </a:folHlink>
  </a:clrScheme>
</a:themeOverride>
</file>

<file path=ppt/theme/themeOverride7.xml><?xml version="1.0" encoding="utf-8"?>
<a:themeOverride xmlns:a="http://schemas.openxmlformats.org/drawingml/2006/main">
  <a:clrScheme name="Verkeerstechniek 10">
    <a:dk1>
      <a:srgbClr val="00ADDD"/>
    </a:dk1>
    <a:lt1>
      <a:srgbClr val="FFFFFF"/>
    </a:lt1>
    <a:dk2>
      <a:srgbClr val="00769A"/>
    </a:dk2>
    <a:lt2>
      <a:srgbClr val="CE0022"/>
    </a:lt2>
    <a:accent1>
      <a:srgbClr val="881FBD"/>
    </a:accent1>
    <a:accent2>
      <a:srgbClr val="9CC600"/>
    </a:accent2>
    <a:accent3>
      <a:srgbClr val="AABDCA"/>
    </a:accent3>
    <a:accent4>
      <a:srgbClr val="DADADA"/>
    </a:accent4>
    <a:accent5>
      <a:srgbClr val="C3ABDB"/>
    </a:accent5>
    <a:accent6>
      <a:srgbClr val="8DB300"/>
    </a:accent6>
    <a:hlink>
      <a:srgbClr val="008434"/>
    </a:hlink>
    <a:folHlink>
      <a:srgbClr val="FFD300"/>
    </a:folHlink>
  </a:clrScheme>
</a:themeOverride>
</file>

<file path=ppt/theme/themeOverride8.xml><?xml version="1.0" encoding="utf-8"?>
<a:themeOverride xmlns:a="http://schemas.openxmlformats.org/drawingml/2006/main">
  <a:clrScheme name="Verkeerstechniek 10">
    <a:dk1>
      <a:srgbClr val="00ADDD"/>
    </a:dk1>
    <a:lt1>
      <a:srgbClr val="FFFFFF"/>
    </a:lt1>
    <a:dk2>
      <a:srgbClr val="00769A"/>
    </a:dk2>
    <a:lt2>
      <a:srgbClr val="CE0022"/>
    </a:lt2>
    <a:accent1>
      <a:srgbClr val="881FBD"/>
    </a:accent1>
    <a:accent2>
      <a:srgbClr val="9CC600"/>
    </a:accent2>
    <a:accent3>
      <a:srgbClr val="AABDCA"/>
    </a:accent3>
    <a:accent4>
      <a:srgbClr val="DADADA"/>
    </a:accent4>
    <a:accent5>
      <a:srgbClr val="C3ABDB"/>
    </a:accent5>
    <a:accent6>
      <a:srgbClr val="8DB300"/>
    </a:accent6>
    <a:hlink>
      <a:srgbClr val="008434"/>
    </a:hlink>
    <a:folHlink>
      <a:srgbClr val="FFD300"/>
    </a:folHlink>
  </a:clrScheme>
</a:themeOverride>
</file>

<file path=ppt/theme/themeOverride9.xml><?xml version="1.0" encoding="utf-8"?>
<a:themeOverride xmlns:a="http://schemas.openxmlformats.org/drawingml/2006/main">
  <a:clrScheme name="Verkeerstechniek 10">
    <a:dk1>
      <a:srgbClr val="00ADDD"/>
    </a:dk1>
    <a:lt1>
      <a:srgbClr val="FFFFFF"/>
    </a:lt1>
    <a:dk2>
      <a:srgbClr val="00769A"/>
    </a:dk2>
    <a:lt2>
      <a:srgbClr val="CE0022"/>
    </a:lt2>
    <a:accent1>
      <a:srgbClr val="881FBD"/>
    </a:accent1>
    <a:accent2>
      <a:srgbClr val="9CC600"/>
    </a:accent2>
    <a:accent3>
      <a:srgbClr val="AABDCA"/>
    </a:accent3>
    <a:accent4>
      <a:srgbClr val="DADADA"/>
    </a:accent4>
    <a:accent5>
      <a:srgbClr val="C3ABDB"/>
    </a:accent5>
    <a:accent6>
      <a:srgbClr val="8DB300"/>
    </a:accent6>
    <a:hlink>
      <a:srgbClr val="008434"/>
    </a:hlink>
    <a:folHlink>
      <a:srgbClr val="FFD3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1920</TotalTime>
  <Words>851</Words>
  <Application>Microsoft Office PowerPoint</Application>
  <PresentationFormat>Prezentácia na obrazovke (4:3)</PresentationFormat>
  <Paragraphs>197</Paragraphs>
  <Slides>27</Slides>
  <Notes>7</Notes>
  <HiddenSlides>0</HiddenSlides>
  <MMClips>0</MMClips>
  <ScaleCrop>false</ScaleCrop>
  <HeadingPairs>
    <vt:vector size="4" baseType="variant">
      <vt:variant>
        <vt:lpstr>Motív</vt:lpstr>
      </vt:variant>
      <vt:variant>
        <vt:i4>9</vt:i4>
      </vt:variant>
      <vt:variant>
        <vt:lpstr>Nadpisy snímok</vt:lpstr>
      </vt:variant>
      <vt:variant>
        <vt:i4>27</vt:i4>
      </vt:variant>
    </vt:vector>
  </HeadingPairs>
  <TitlesOfParts>
    <vt:vector size="36" baseType="lpstr">
      <vt:lpstr>blank</vt:lpstr>
      <vt:lpstr>1_blank</vt:lpstr>
      <vt:lpstr>3_blank</vt:lpstr>
      <vt:lpstr>2_blank</vt:lpstr>
      <vt:lpstr>4_blank</vt:lpstr>
      <vt:lpstr>5_blank</vt:lpstr>
      <vt:lpstr>6_blank</vt:lpstr>
      <vt:lpstr>7_blank</vt:lpstr>
      <vt:lpstr>8_blank</vt:lpstr>
      <vt:lpstr>Design Standards: straitjacket or ticket to freedom </vt:lpstr>
      <vt:lpstr>There is more to cycling than infrastructure?</vt:lpstr>
      <vt:lpstr>Not just infrastructure</vt:lpstr>
      <vt:lpstr>Bicycle infrastructure</vt:lpstr>
      <vt:lpstr>Transportation system</vt:lpstr>
      <vt:lpstr>Characteristics cyclist</vt:lpstr>
      <vt:lpstr>Characteristics bicycle</vt:lpstr>
      <vt:lpstr>City - Infrastructure  (bicycle facilities)</vt:lpstr>
      <vt:lpstr>Main requirements</vt:lpstr>
      <vt:lpstr>Coherence</vt:lpstr>
      <vt:lpstr>Directness</vt:lpstr>
      <vt:lpstr>Attractiveness</vt:lpstr>
      <vt:lpstr>Safety &amp; health</vt:lpstr>
      <vt:lpstr>Ede</vt:lpstr>
      <vt:lpstr>Comfort</vt:lpstr>
      <vt:lpstr>San Fransisco - The Wiggle</vt:lpstr>
      <vt:lpstr>The whole equals is more than the sum of its parts</vt:lpstr>
      <vt:lpstr>Bicycle infrastructure and facilities</vt:lpstr>
      <vt:lpstr>Laws, standards and guidelines </vt:lpstr>
      <vt:lpstr>Definitions</vt:lpstr>
      <vt:lpstr>Guidelines the netherlands</vt:lpstr>
      <vt:lpstr>Guidelines for good design </vt:lpstr>
      <vt:lpstr>Guidelines for good design</vt:lpstr>
      <vt:lpstr>Guidelines for good design</vt:lpstr>
      <vt:lpstr>Guidelines for good design</vt:lpstr>
      <vt:lpstr>Conclusions</vt:lpstr>
      <vt:lpstr>More information</vt:lpstr>
    </vt:vector>
  </TitlesOfParts>
  <Company>CROW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Cycling in the netherlands</dc:title>
  <dc:creator>Talens, H.</dc:creator>
  <cp:lastModifiedBy>Windows User</cp:lastModifiedBy>
  <cp:revision>95</cp:revision>
  <cp:lastPrinted>2016-09-12T11:28:07Z</cp:lastPrinted>
  <dcterms:created xsi:type="dcterms:W3CDTF">2015-08-13T12:37:51Z</dcterms:created>
  <dcterms:modified xsi:type="dcterms:W3CDTF">2016-09-14T09:23:17Z</dcterms:modified>
</cp:coreProperties>
</file>