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93" r:id="rId4"/>
    <p:sldId id="320" r:id="rId5"/>
    <p:sldId id="300" r:id="rId6"/>
    <p:sldId id="321" r:id="rId7"/>
    <p:sldId id="319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8" r:id="rId21"/>
    <p:sldId id="294" r:id="rId22"/>
    <p:sldId id="296" r:id="rId23"/>
    <p:sldId id="299" r:id="rId24"/>
    <p:sldId id="301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F5D"/>
    <a:srgbClr val="97A5A9"/>
    <a:srgbClr val="4B7F91"/>
    <a:srgbClr val="97A3A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3304" autoAdjust="0"/>
  </p:normalViewPr>
  <p:slideViewPr>
    <p:cSldViewPr>
      <p:cViewPr>
        <p:scale>
          <a:sx n="78" d="100"/>
          <a:sy n="78" d="100"/>
        </p:scale>
        <p:origin x="-1122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image" Target="../media/image22.jpg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image" Target="../media/image22.jpg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17045-28C6-4698-9FD6-CE1CE0C16BEF}" type="doc">
      <dgm:prSet loTypeId="urn:microsoft.com/office/officeart/2005/8/layout/chevron2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DA37FDB-826B-45CD-8D29-DF6F8B72E070}">
      <dgm:prSet phldrT="[Text]"/>
      <dgm:spPr/>
      <dgm:t>
        <a:bodyPr/>
        <a:lstStyle/>
        <a:p>
          <a:r>
            <a:rPr lang="de-AT" dirty="0" smtClean="0"/>
            <a:t>1</a:t>
          </a:r>
          <a:endParaRPr lang="en-US" dirty="0"/>
        </a:p>
      </dgm:t>
    </dgm:pt>
    <dgm:pt modelId="{5199C2BC-7450-4049-9255-2D427AC724A5}" type="parTrans" cxnId="{47706CB0-74D3-4850-BE49-308F89A71D3A}">
      <dgm:prSet/>
      <dgm:spPr/>
      <dgm:t>
        <a:bodyPr/>
        <a:lstStyle/>
        <a:p>
          <a:endParaRPr lang="en-US"/>
        </a:p>
      </dgm:t>
    </dgm:pt>
    <dgm:pt modelId="{44404964-1E85-4B08-8308-0BB8F06D9A69}" type="sibTrans" cxnId="{47706CB0-74D3-4850-BE49-308F89A71D3A}">
      <dgm:prSet/>
      <dgm:spPr/>
      <dgm:t>
        <a:bodyPr/>
        <a:lstStyle/>
        <a:p>
          <a:endParaRPr lang="en-US"/>
        </a:p>
      </dgm:t>
    </dgm:pt>
    <dgm:pt modelId="{9D1F381F-AAB9-4568-9FEF-4FF374E27FE4}">
      <dgm:prSet phldrT="[Text]"/>
      <dgm:spPr/>
      <dgm:t>
        <a:bodyPr/>
        <a:lstStyle/>
        <a:p>
          <a:r>
            <a:rPr lang="de-AT" dirty="0" smtClean="0"/>
            <a:t>What happened so far/Coming up</a:t>
          </a:r>
          <a:endParaRPr lang="en-US" dirty="0"/>
        </a:p>
      </dgm:t>
    </dgm:pt>
    <dgm:pt modelId="{584FD431-71CF-4BF4-9F8F-70D9D8593D23}" type="parTrans" cxnId="{A024B95C-15A5-44DC-852C-4001497AB16B}">
      <dgm:prSet/>
      <dgm:spPr/>
      <dgm:t>
        <a:bodyPr/>
        <a:lstStyle/>
        <a:p>
          <a:endParaRPr lang="en-US"/>
        </a:p>
      </dgm:t>
    </dgm:pt>
    <dgm:pt modelId="{92634DAE-66AE-439B-84C1-F382F48E61CE}" type="sibTrans" cxnId="{A024B95C-15A5-44DC-852C-4001497AB16B}">
      <dgm:prSet/>
      <dgm:spPr/>
      <dgm:t>
        <a:bodyPr/>
        <a:lstStyle/>
        <a:p>
          <a:endParaRPr lang="en-US"/>
        </a:p>
      </dgm:t>
    </dgm:pt>
    <dgm:pt modelId="{3AE29989-337A-43C8-B1F2-67F3F0268D61}">
      <dgm:prSet phldrT="[Text]"/>
      <dgm:spPr/>
      <dgm:t>
        <a:bodyPr/>
        <a:lstStyle/>
        <a:p>
          <a:r>
            <a:rPr lang="de-AT" dirty="0" smtClean="0"/>
            <a:t>2</a:t>
          </a:r>
          <a:endParaRPr lang="en-US" dirty="0"/>
        </a:p>
      </dgm:t>
    </dgm:pt>
    <dgm:pt modelId="{C5B42480-DBED-43D8-B06B-07B3D4B25A43}" type="parTrans" cxnId="{30CF8F45-FD17-41E3-AA0E-EB2F3E5FBE37}">
      <dgm:prSet/>
      <dgm:spPr/>
      <dgm:t>
        <a:bodyPr/>
        <a:lstStyle/>
        <a:p>
          <a:endParaRPr lang="en-US"/>
        </a:p>
      </dgm:t>
    </dgm:pt>
    <dgm:pt modelId="{5D2DC5EE-71C8-4E93-91DA-985E2112EAC7}" type="sibTrans" cxnId="{30CF8F45-FD17-41E3-AA0E-EB2F3E5FBE37}">
      <dgm:prSet/>
      <dgm:spPr/>
      <dgm:t>
        <a:bodyPr/>
        <a:lstStyle/>
        <a:p>
          <a:endParaRPr lang="en-US"/>
        </a:p>
      </dgm:t>
    </dgm:pt>
    <dgm:pt modelId="{6DDEF50F-EBE1-4AA0-B294-3669898ABC6F}">
      <dgm:prSet phldrT="[Text]"/>
      <dgm:spPr/>
      <dgm:t>
        <a:bodyPr/>
        <a:lstStyle/>
        <a:p>
          <a:r>
            <a:rPr lang="de-AT" dirty="0" smtClean="0"/>
            <a:t>Content and structure</a:t>
          </a:r>
          <a:endParaRPr lang="en-US" dirty="0"/>
        </a:p>
      </dgm:t>
    </dgm:pt>
    <dgm:pt modelId="{9CED4D6C-1B09-4FBA-ACBF-F3E7C1B22FC3}" type="parTrans" cxnId="{E21DD462-B1DE-45FD-A5C4-3DE1ED39C149}">
      <dgm:prSet/>
      <dgm:spPr/>
      <dgm:t>
        <a:bodyPr/>
        <a:lstStyle/>
        <a:p>
          <a:endParaRPr lang="en-US"/>
        </a:p>
      </dgm:t>
    </dgm:pt>
    <dgm:pt modelId="{BF7652FD-2DEE-4C6A-8C85-7DC6DC9E2B83}" type="sibTrans" cxnId="{E21DD462-B1DE-45FD-A5C4-3DE1ED39C149}">
      <dgm:prSet/>
      <dgm:spPr/>
      <dgm:t>
        <a:bodyPr/>
        <a:lstStyle/>
        <a:p>
          <a:endParaRPr lang="en-US"/>
        </a:p>
      </dgm:t>
    </dgm:pt>
    <dgm:pt modelId="{73EDD2B5-CA17-4AA1-87BD-B6CBBFE3C8BA}">
      <dgm:prSet phldrT="[Text]"/>
      <dgm:spPr/>
      <dgm:t>
        <a:bodyPr/>
        <a:lstStyle/>
        <a:p>
          <a:r>
            <a:rPr lang="de-AT" dirty="0" smtClean="0"/>
            <a:t>3</a:t>
          </a:r>
          <a:endParaRPr lang="en-US" dirty="0"/>
        </a:p>
      </dgm:t>
    </dgm:pt>
    <dgm:pt modelId="{82EFE60F-1422-49BB-860A-420ADF9CF172}" type="parTrans" cxnId="{2F5C8078-BC78-489E-9CF3-5FEAA9871DCB}">
      <dgm:prSet/>
      <dgm:spPr/>
      <dgm:t>
        <a:bodyPr/>
        <a:lstStyle/>
        <a:p>
          <a:endParaRPr lang="en-US"/>
        </a:p>
      </dgm:t>
    </dgm:pt>
    <dgm:pt modelId="{CA67D838-3DDA-41E3-826B-ACFCB58F6C10}" type="sibTrans" cxnId="{2F5C8078-BC78-489E-9CF3-5FEAA9871DCB}">
      <dgm:prSet/>
      <dgm:spPr/>
      <dgm:t>
        <a:bodyPr/>
        <a:lstStyle/>
        <a:p>
          <a:endParaRPr lang="en-US"/>
        </a:p>
      </dgm:t>
    </dgm:pt>
    <dgm:pt modelId="{AEA3A2A9-A287-445E-93E1-AAEC7559C734}">
      <dgm:prSet phldrT="[Text]"/>
      <dgm:spPr/>
      <dgm:t>
        <a:bodyPr/>
        <a:lstStyle/>
        <a:p>
          <a:r>
            <a:rPr lang="en-US" dirty="0" smtClean="0"/>
            <a:t>Roadmap </a:t>
          </a:r>
          <a:endParaRPr lang="en-US" dirty="0"/>
        </a:p>
      </dgm:t>
    </dgm:pt>
    <dgm:pt modelId="{E7823CE4-1A89-457E-8E9A-F5AD44DC9BED}" type="parTrans" cxnId="{38DB81DF-B647-42A4-B9B1-11C5670F7D25}">
      <dgm:prSet/>
      <dgm:spPr/>
      <dgm:t>
        <a:bodyPr/>
        <a:lstStyle/>
        <a:p>
          <a:endParaRPr lang="en-US"/>
        </a:p>
      </dgm:t>
    </dgm:pt>
    <dgm:pt modelId="{6C38EC0D-14D2-47CB-8F02-D4896AC56A80}" type="sibTrans" cxnId="{38DB81DF-B647-42A4-B9B1-11C5670F7D25}">
      <dgm:prSet/>
      <dgm:spPr/>
      <dgm:t>
        <a:bodyPr/>
        <a:lstStyle/>
        <a:p>
          <a:endParaRPr lang="en-US"/>
        </a:p>
      </dgm:t>
    </dgm:pt>
    <dgm:pt modelId="{F8AC7FD7-AF19-4989-854B-3BE527B99895}">
      <dgm:prSet phldrT="[Text]"/>
      <dgm:spPr/>
      <dgm:t>
        <a:bodyPr/>
        <a:lstStyle/>
        <a:p>
          <a:r>
            <a:rPr lang="en-US" dirty="0" smtClean="0"/>
            <a:t>Get involved</a:t>
          </a:r>
          <a:endParaRPr lang="en-US" dirty="0"/>
        </a:p>
      </dgm:t>
    </dgm:pt>
    <dgm:pt modelId="{ADE448A9-A979-40A9-AFD7-24A8115ED263}" type="parTrans" cxnId="{8FD0BD55-DBFA-400B-9010-6F5B7EBCB0F4}">
      <dgm:prSet/>
      <dgm:spPr/>
      <dgm:t>
        <a:bodyPr/>
        <a:lstStyle/>
        <a:p>
          <a:endParaRPr lang="en-US"/>
        </a:p>
      </dgm:t>
    </dgm:pt>
    <dgm:pt modelId="{DCD85CBE-9162-416E-B003-E163A42C6E1F}" type="sibTrans" cxnId="{8FD0BD55-DBFA-400B-9010-6F5B7EBCB0F4}">
      <dgm:prSet/>
      <dgm:spPr/>
      <dgm:t>
        <a:bodyPr/>
        <a:lstStyle/>
        <a:p>
          <a:endParaRPr lang="en-US"/>
        </a:p>
      </dgm:t>
    </dgm:pt>
    <dgm:pt modelId="{855FBF21-E960-4A54-A499-B1833E97B853}">
      <dgm:prSet phldrT="[Text]"/>
      <dgm:spPr/>
      <dgm:t>
        <a:bodyPr/>
        <a:lstStyle/>
        <a:p>
          <a:r>
            <a:rPr lang="de-AT" dirty="0" smtClean="0"/>
            <a:t>4</a:t>
          </a:r>
          <a:endParaRPr lang="en-US" dirty="0"/>
        </a:p>
      </dgm:t>
    </dgm:pt>
    <dgm:pt modelId="{BE0B9676-56F8-44EC-B6B5-20204C203DC6}" type="parTrans" cxnId="{BBBEC3B6-B819-40C7-8BAF-715F6535A844}">
      <dgm:prSet/>
      <dgm:spPr/>
      <dgm:t>
        <a:bodyPr/>
        <a:lstStyle/>
        <a:p>
          <a:endParaRPr lang="en-US"/>
        </a:p>
      </dgm:t>
    </dgm:pt>
    <dgm:pt modelId="{2F3AEDF7-8806-4BBE-A527-287288725C38}" type="sibTrans" cxnId="{BBBEC3B6-B819-40C7-8BAF-715F6535A844}">
      <dgm:prSet/>
      <dgm:spPr/>
      <dgm:t>
        <a:bodyPr/>
        <a:lstStyle/>
        <a:p>
          <a:endParaRPr lang="en-US"/>
        </a:p>
      </dgm:t>
    </dgm:pt>
    <dgm:pt modelId="{F4E7C422-3156-46C9-B285-B691AFB71822}">
      <dgm:prSet phldrT="[Text]"/>
      <dgm:spPr/>
      <dgm:t>
        <a:bodyPr/>
        <a:lstStyle/>
        <a:p>
          <a:r>
            <a:rPr lang="de-AT" dirty="0" smtClean="0"/>
            <a:t>Objective</a:t>
          </a:r>
          <a:endParaRPr lang="en-US" dirty="0"/>
        </a:p>
      </dgm:t>
    </dgm:pt>
    <dgm:pt modelId="{C6EBB842-6551-4C74-A30F-DBC46FFB1AF7}" type="parTrans" cxnId="{FFA00C58-7E95-483E-B9C8-EA1712A05A89}">
      <dgm:prSet/>
      <dgm:spPr/>
      <dgm:t>
        <a:bodyPr/>
        <a:lstStyle/>
        <a:p>
          <a:endParaRPr lang="en-US"/>
        </a:p>
      </dgm:t>
    </dgm:pt>
    <dgm:pt modelId="{F86C7A99-EC07-4EC4-B5EF-112AF867A566}" type="sibTrans" cxnId="{FFA00C58-7E95-483E-B9C8-EA1712A05A89}">
      <dgm:prSet/>
      <dgm:spPr/>
      <dgm:t>
        <a:bodyPr/>
        <a:lstStyle/>
        <a:p>
          <a:endParaRPr lang="en-US"/>
        </a:p>
      </dgm:t>
    </dgm:pt>
    <dgm:pt modelId="{1FEDC4EF-F3D6-4E37-8567-08ED1CF0A3D7}">
      <dgm:prSet phldrT="[Text]"/>
      <dgm:spPr/>
      <dgm:t>
        <a:bodyPr/>
        <a:lstStyle/>
        <a:p>
          <a:r>
            <a:rPr lang="de-AT" dirty="0" smtClean="0"/>
            <a:t>5</a:t>
          </a:r>
          <a:endParaRPr lang="en-US" dirty="0"/>
        </a:p>
      </dgm:t>
    </dgm:pt>
    <dgm:pt modelId="{856B7774-7858-454B-A484-2454C3F70DCF}" type="parTrans" cxnId="{BD7234B2-9E5A-4618-83DC-A6B5C749A116}">
      <dgm:prSet/>
      <dgm:spPr/>
      <dgm:t>
        <a:bodyPr/>
        <a:lstStyle/>
        <a:p>
          <a:endParaRPr lang="en-US"/>
        </a:p>
      </dgm:t>
    </dgm:pt>
    <dgm:pt modelId="{0BA9A859-3550-4E12-8094-2EE6A6D16CBD}" type="sibTrans" cxnId="{BD7234B2-9E5A-4618-83DC-A6B5C749A116}">
      <dgm:prSet/>
      <dgm:spPr/>
      <dgm:t>
        <a:bodyPr/>
        <a:lstStyle/>
        <a:p>
          <a:endParaRPr lang="en-US"/>
        </a:p>
      </dgm:t>
    </dgm:pt>
    <dgm:pt modelId="{17160945-613A-4D37-A9FB-C7783A64F149}" type="pres">
      <dgm:prSet presAssocID="{B9F17045-28C6-4698-9FD6-CE1CE0C16B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95CEF-889E-4F37-80A1-BBE5AE99F155}" type="pres">
      <dgm:prSet presAssocID="{ADA37FDB-826B-45CD-8D29-DF6F8B72E070}" presName="composite" presStyleCnt="0"/>
      <dgm:spPr/>
    </dgm:pt>
    <dgm:pt modelId="{338A3CFF-E5BF-4CC5-8E7E-051E33E25F0C}" type="pres">
      <dgm:prSet presAssocID="{ADA37FDB-826B-45CD-8D29-DF6F8B72E07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6D1BE-9A28-4B43-AC24-18823811D3B2}" type="pres">
      <dgm:prSet presAssocID="{ADA37FDB-826B-45CD-8D29-DF6F8B72E07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3ACBB-ACFE-4E08-A878-A99C80042492}" type="pres">
      <dgm:prSet presAssocID="{44404964-1E85-4B08-8308-0BB8F06D9A69}" presName="sp" presStyleCnt="0"/>
      <dgm:spPr/>
    </dgm:pt>
    <dgm:pt modelId="{638152C5-F4C2-4B64-8D31-0E1E1B68567B}" type="pres">
      <dgm:prSet presAssocID="{3AE29989-337A-43C8-B1F2-67F3F0268D61}" presName="composite" presStyleCnt="0"/>
      <dgm:spPr/>
    </dgm:pt>
    <dgm:pt modelId="{1A555942-5DE8-4A61-8B01-FD81BBE626AF}" type="pres">
      <dgm:prSet presAssocID="{3AE29989-337A-43C8-B1F2-67F3F0268D6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F8DF1-1CDA-4185-9D21-075F86D36CD3}" type="pres">
      <dgm:prSet presAssocID="{3AE29989-337A-43C8-B1F2-67F3F0268D6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9A433-BF6F-499D-B589-D5AFEA1EE2A4}" type="pres">
      <dgm:prSet presAssocID="{5D2DC5EE-71C8-4E93-91DA-985E2112EAC7}" presName="sp" presStyleCnt="0"/>
      <dgm:spPr/>
    </dgm:pt>
    <dgm:pt modelId="{F28E9683-30FF-4874-A987-0819E2F54FD2}" type="pres">
      <dgm:prSet presAssocID="{73EDD2B5-CA17-4AA1-87BD-B6CBBFE3C8BA}" presName="composite" presStyleCnt="0"/>
      <dgm:spPr/>
    </dgm:pt>
    <dgm:pt modelId="{49342CA1-499A-4251-ACE9-7CFD4AD2F178}" type="pres">
      <dgm:prSet presAssocID="{73EDD2B5-CA17-4AA1-87BD-B6CBBFE3C8B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65297-1AC6-4D3F-8E1C-5A487CCF04FD}" type="pres">
      <dgm:prSet presAssocID="{73EDD2B5-CA17-4AA1-87BD-B6CBBFE3C8B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87301-5F3C-4493-893A-192921CBDA51}" type="pres">
      <dgm:prSet presAssocID="{CA67D838-3DDA-41E3-826B-ACFCB58F6C10}" presName="sp" presStyleCnt="0"/>
      <dgm:spPr/>
    </dgm:pt>
    <dgm:pt modelId="{20FDF298-FFBB-453E-9E26-9F62B92DAB87}" type="pres">
      <dgm:prSet presAssocID="{855FBF21-E960-4A54-A499-B1833E97B853}" presName="composite" presStyleCnt="0"/>
      <dgm:spPr/>
    </dgm:pt>
    <dgm:pt modelId="{2590B326-02F5-4AC5-A483-3E0A14F715C8}" type="pres">
      <dgm:prSet presAssocID="{855FBF21-E960-4A54-A499-B1833E97B85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EF2D7-EF34-468F-80DE-7DCF7049F2C0}" type="pres">
      <dgm:prSet presAssocID="{855FBF21-E960-4A54-A499-B1833E97B85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769DE-2654-4FE9-A5B1-EDE8ED41AD87}" type="pres">
      <dgm:prSet presAssocID="{2F3AEDF7-8806-4BBE-A527-287288725C38}" presName="sp" presStyleCnt="0"/>
      <dgm:spPr/>
    </dgm:pt>
    <dgm:pt modelId="{43AB68F0-DAA2-4FDD-B706-F0429BF3BB22}" type="pres">
      <dgm:prSet presAssocID="{1FEDC4EF-F3D6-4E37-8567-08ED1CF0A3D7}" presName="composite" presStyleCnt="0"/>
      <dgm:spPr/>
    </dgm:pt>
    <dgm:pt modelId="{144BDCCE-F621-4A14-8C8F-134CA4930895}" type="pres">
      <dgm:prSet presAssocID="{1FEDC4EF-F3D6-4E37-8567-08ED1CF0A3D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005FE-AFD5-404A-B791-CB6A54CDEE96}" type="pres">
      <dgm:prSet presAssocID="{1FEDC4EF-F3D6-4E37-8567-08ED1CF0A3D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13E73-DEBF-48A5-95C3-FE32E85B56E9}" type="presOf" srcId="{F4E7C422-3156-46C9-B285-B691AFB71822}" destId="{90B005FE-AFD5-404A-B791-CB6A54CDEE96}" srcOrd="0" destOrd="0" presId="urn:microsoft.com/office/officeart/2005/8/layout/chevron2"/>
    <dgm:cxn modelId="{BBBEC3B6-B819-40C7-8BAF-715F6535A844}" srcId="{B9F17045-28C6-4698-9FD6-CE1CE0C16BEF}" destId="{855FBF21-E960-4A54-A499-B1833E97B853}" srcOrd="3" destOrd="0" parTransId="{BE0B9676-56F8-44EC-B6B5-20204C203DC6}" sibTransId="{2F3AEDF7-8806-4BBE-A527-287288725C38}"/>
    <dgm:cxn modelId="{E21DD462-B1DE-45FD-A5C4-3DE1ED39C149}" srcId="{3AE29989-337A-43C8-B1F2-67F3F0268D61}" destId="{6DDEF50F-EBE1-4AA0-B294-3669898ABC6F}" srcOrd="0" destOrd="0" parTransId="{9CED4D6C-1B09-4FBA-ACBF-F3E7C1B22FC3}" sibTransId="{BF7652FD-2DEE-4C6A-8C85-7DC6DC9E2B83}"/>
    <dgm:cxn modelId="{6C7913A4-7332-41BE-876B-24BAA340827E}" type="presOf" srcId="{F8AC7FD7-AF19-4989-854B-3BE527B99895}" destId="{0DBEF2D7-EF34-468F-80DE-7DCF7049F2C0}" srcOrd="0" destOrd="0" presId="urn:microsoft.com/office/officeart/2005/8/layout/chevron2"/>
    <dgm:cxn modelId="{A024B95C-15A5-44DC-852C-4001497AB16B}" srcId="{ADA37FDB-826B-45CD-8D29-DF6F8B72E070}" destId="{9D1F381F-AAB9-4568-9FEF-4FF374E27FE4}" srcOrd="0" destOrd="0" parTransId="{584FD431-71CF-4BF4-9F8F-70D9D8593D23}" sibTransId="{92634DAE-66AE-439B-84C1-F382F48E61CE}"/>
    <dgm:cxn modelId="{38DB81DF-B647-42A4-B9B1-11C5670F7D25}" srcId="{73EDD2B5-CA17-4AA1-87BD-B6CBBFE3C8BA}" destId="{AEA3A2A9-A287-445E-93E1-AAEC7559C734}" srcOrd="0" destOrd="0" parTransId="{E7823CE4-1A89-457E-8E9A-F5AD44DC9BED}" sibTransId="{6C38EC0D-14D2-47CB-8F02-D4896AC56A80}"/>
    <dgm:cxn modelId="{8A86665B-9853-4D4D-BFAF-EF9175C255DB}" type="presOf" srcId="{9D1F381F-AAB9-4568-9FEF-4FF374E27FE4}" destId="{3DE6D1BE-9A28-4B43-AC24-18823811D3B2}" srcOrd="0" destOrd="0" presId="urn:microsoft.com/office/officeart/2005/8/layout/chevron2"/>
    <dgm:cxn modelId="{BD7234B2-9E5A-4618-83DC-A6B5C749A116}" srcId="{B9F17045-28C6-4698-9FD6-CE1CE0C16BEF}" destId="{1FEDC4EF-F3D6-4E37-8567-08ED1CF0A3D7}" srcOrd="4" destOrd="0" parTransId="{856B7774-7858-454B-A484-2454C3F70DCF}" sibTransId="{0BA9A859-3550-4E12-8094-2EE6A6D16CBD}"/>
    <dgm:cxn modelId="{6788CBB2-126C-4E45-A677-2D6298960604}" type="presOf" srcId="{73EDD2B5-CA17-4AA1-87BD-B6CBBFE3C8BA}" destId="{49342CA1-499A-4251-ACE9-7CFD4AD2F178}" srcOrd="0" destOrd="0" presId="urn:microsoft.com/office/officeart/2005/8/layout/chevron2"/>
    <dgm:cxn modelId="{30CF8F45-FD17-41E3-AA0E-EB2F3E5FBE37}" srcId="{B9F17045-28C6-4698-9FD6-CE1CE0C16BEF}" destId="{3AE29989-337A-43C8-B1F2-67F3F0268D61}" srcOrd="1" destOrd="0" parTransId="{C5B42480-DBED-43D8-B06B-07B3D4B25A43}" sibTransId="{5D2DC5EE-71C8-4E93-91DA-985E2112EAC7}"/>
    <dgm:cxn modelId="{47706CB0-74D3-4850-BE49-308F89A71D3A}" srcId="{B9F17045-28C6-4698-9FD6-CE1CE0C16BEF}" destId="{ADA37FDB-826B-45CD-8D29-DF6F8B72E070}" srcOrd="0" destOrd="0" parTransId="{5199C2BC-7450-4049-9255-2D427AC724A5}" sibTransId="{44404964-1E85-4B08-8308-0BB8F06D9A69}"/>
    <dgm:cxn modelId="{3D8DC244-A8EE-426E-A5DA-02744C83773B}" type="presOf" srcId="{855FBF21-E960-4A54-A499-B1833E97B853}" destId="{2590B326-02F5-4AC5-A483-3E0A14F715C8}" srcOrd="0" destOrd="0" presId="urn:microsoft.com/office/officeart/2005/8/layout/chevron2"/>
    <dgm:cxn modelId="{CD003020-1E09-44DF-914D-68B6607EE1A3}" type="presOf" srcId="{ADA37FDB-826B-45CD-8D29-DF6F8B72E070}" destId="{338A3CFF-E5BF-4CC5-8E7E-051E33E25F0C}" srcOrd="0" destOrd="0" presId="urn:microsoft.com/office/officeart/2005/8/layout/chevron2"/>
    <dgm:cxn modelId="{7C0F9351-97B8-4EE0-AFEF-55D1363BCA79}" type="presOf" srcId="{B9F17045-28C6-4698-9FD6-CE1CE0C16BEF}" destId="{17160945-613A-4D37-A9FB-C7783A64F149}" srcOrd="0" destOrd="0" presId="urn:microsoft.com/office/officeart/2005/8/layout/chevron2"/>
    <dgm:cxn modelId="{2F5C8078-BC78-489E-9CF3-5FEAA9871DCB}" srcId="{B9F17045-28C6-4698-9FD6-CE1CE0C16BEF}" destId="{73EDD2B5-CA17-4AA1-87BD-B6CBBFE3C8BA}" srcOrd="2" destOrd="0" parTransId="{82EFE60F-1422-49BB-860A-420ADF9CF172}" sibTransId="{CA67D838-3DDA-41E3-826B-ACFCB58F6C10}"/>
    <dgm:cxn modelId="{20A3EC19-CEA2-46D4-A29D-0F7CBA6BB3F2}" type="presOf" srcId="{AEA3A2A9-A287-445E-93E1-AAEC7559C734}" destId="{15165297-1AC6-4D3F-8E1C-5A487CCF04FD}" srcOrd="0" destOrd="0" presId="urn:microsoft.com/office/officeart/2005/8/layout/chevron2"/>
    <dgm:cxn modelId="{03267893-FD8F-4729-BC62-B63B061EC112}" type="presOf" srcId="{6DDEF50F-EBE1-4AA0-B294-3669898ABC6F}" destId="{2A2F8DF1-1CDA-4185-9D21-075F86D36CD3}" srcOrd="0" destOrd="0" presId="urn:microsoft.com/office/officeart/2005/8/layout/chevron2"/>
    <dgm:cxn modelId="{30673012-01D7-42E3-833B-40C4F00486CA}" type="presOf" srcId="{3AE29989-337A-43C8-B1F2-67F3F0268D61}" destId="{1A555942-5DE8-4A61-8B01-FD81BBE626AF}" srcOrd="0" destOrd="0" presId="urn:microsoft.com/office/officeart/2005/8/layout/chevron2"/>
    <dgm:cxn modelId="{3B494C9C-4FF7-4627-B311-64C95686D42F}" type="presOf" srcId="{1FEDC4EF-F3D6-4E37-8567-08ED1CF0A3D7}" destId="{144BDCCE-F621-4A14-8C8F-134CA4930895}" srcOrd="0" destOrd="0" presId="urn:microsoft.com/office/officeart/2005/8/layout/chevron2"/>
    <dgm:cxn modelId="{8FD0BD55-DBFA-400B-9010-6F5B7EBCB0F4}" srcId="{855FBF21-E960-4A54-A499-B1833E97B853}" destId="{F8AC7FD7-AF19-4989-854B-3BE527B99895}" srcOrd="0" destOrd="0" parTransId="{ADE448A9-A979-40A9-AFD7-24A8115ED263}" sibTransId="{DCD85CBE-9162-416E-B003-E163A42C6E1F}"/>
    <dgm:cxn modelId="{FFA00C58-7E95-483E-B9C8-EA1712A05A89}" srcId="{1FEDC4EF-F3D6-4E37-8567-08ED1CF0A3D7}" destId="{F4E7C422-3156-46C9-B285-B691AFB71822}" srcOrd="0" destOrd="0" parTransId="{C6EBB842-6551-4C74-A30F-DBC46FFB1AF7}" sibTransId="{F86C7A99-EC07-4EC4-B5EF-112AF867A566}"/>
    <dgm:cxn modelId="{AF2DA005-E357-4600-AAB0-484948A998FC}" type="presParOf" srcId="{17160945-613A-4D37-A9FB-C7783A64F149}" destId="{2A795CEF-889E-4F37-80A1-BBE5AE99F155}" srcOrd="0" destOrd="0" presId="urn:microsoft.com/office/officeart/2005/8/layout/chevron2"/>
    <dgm:cxn modelId="{D3D5C142-A9B8-4A15-BE65-D7BC47AD5D85}" type="presParOf" srcId="{2A795CEF-889E-4F37-80A1-BBE5AE99F155}" destId="{338A3CFF-E5BF-4CC5-8E7E-051E33E25F0C}" srcOrd="0" destOrd="0" presId="urn:microsoft.com/office/officeart/2005/8/layout/chevron2"/>
    <dgm:cxn modelId="{76A0E7B7-11BB-4F5E-A6E2-91034805D3EF}" type="presParOf" srcId="{2A795CEF-889E-4F37-80A1-BBE5AE99F155}" destId="{3DE6D1BE-9A28-4B43-AC24-18823811D3B2}" srcOrd="1" destOrd="0" presId="urn:microsoft.com/office/officeart/2005/8/layout/chevron2"/>
    <dgm:cxn modelId="{DD4CFE8D-6629-458E-90F1-6E5748692FBF}" type="presParOf" srcId="{17160945-613A-4D37-A9FB-C7783A64F149}" destId="{6FA3ACBB-ACFE-4E08-A878-A99C80042492}" srcOrd="1" destOrd="0" presId="urn:microsoft.com/office/officeart/2005/8/layout/chevron2"/>
    <dgm:cxn modelId="{F6EAE5A2-0E06-4854-9899-F0D337662737}" type="presParOf" srcId="{17160945-613A-4D37-A9FB-C7783A64F149}" destId="{638152C5-F4C2-4B64-8D31-0E1E1B68567B}" srcOrd="2" destOrd="0" presId="urn:microsoft.com/office/officeart/2005/8/layout/chevron2"/>
    <dgm:cxn modelId="{8143544D-A221-48E5-A9AB-B0C6243D0E7D}" type="presParOf" srcId="{638152C5-F4C2-4B64-8D31-0E1E1B68567B}" destId="{1A555942-5DE8-4A61-8B01-FD81BBE626AF}" srcOrd="0" destOrd="0" presId="urn:microsoft.com/office/officeart/2005/8/layout/chevron2"/>
    <dgm:cxn modelId="{50558BE6-0E99-4256-A3E3-083A0E72BFAA}" type="presParOf" srcId="{638152C5-F4C2-4B64-8D31-0E1E1B68567B}" destId="{2A2F8DF1-1CDA-4185-9D21-075F86D36CD3}" srcOrd="1" destOrd="0" presId="urn:microsoft.com/office/officeart/2005/8/layout/chevron2"/>
    <dgm:cxn modelId="{0398BE7E-5F16-4F34-8C65-6CBEDDB46DD8}" type="presParOf" srcId="{17160945-613A-4D37-A9FB-C7783A64F149}" destId="{FA29A433-BF6F-499D-B589-D5AFEA1EE2A4}" srcOrd="3" destOrd="0" presId="urn:microsoft.com/office/officeart/2005/8/layout/chevron2"/>
    <dgm:cxn modelId="{77056DC7-B9FB-4D59-83F1-E3E0B46F79A9}" type="presParOf" srcId="{17160945-613A-4D37-A9FB-C7783A64F149}" destId="{F28E9683-30FF-4874-A987-0819E2F54FD2}" srcOrd="4" destOrd="0" presId="urn:microsoft.com/office/officeart/2005/8/layout/chevron2"/>
    <dgm:cxn modelId="{C35D6D52-CD38-4C64-8895-9D510FD87EFE}" type="presParOf" srcId="{F28E9683-30FF-4874-A987-0819E2F54FD2}" destId="{49342CA1-499A-4251-ACE9-7CFD4AD2F178}" srcOrd="0" destOrd="0" presId="urn:microsoft.com/office/officeart/2005/8/layout/chevron2"/>
    <dgm:cxn modelId="{BACBBC4D-84AC-4228-B920-A5255F3DBDA5}" type="presParOf" srcId="{F28E9683-30FF-4874-A987-0819E2F54FD2}" destId="{15165297-1AC6-4D3F-8E1C-5A487CCF04FD}" srcOrd="1" destOrd="0" presId="urn:microsoft.com/office/officeart/2005/8/layout/chevron2"/>
    <dgm:cxn modelId="{987F0328-71E0-4A37-BB9F-145E9793671B}" type="presParOf" srcId="{17160945-613A-4D37-A9FB-C7783A64F149}" destId="{2E587301-5F3C-4493-893A-192921CBDA51}" srcOrd="5" destOrd="0" presId="urn:microsoft.com/office/officeart/2005/8/layout/chevron2"/>
    <dgm:cxn modelId="{B676A801-1766-4DF5-8C4C-6E7CC6B8BB29}" type="presParOf" srcId="{17160945-613A-4D37-A9FB-C7783A64F149}" destId="{20FDF298-FFBB-453E-9E26-9F62B92DAB87}" srcOrd="6" destOrd="0" presId="urn:microsoft.com/office/officeart/2005/8/layout/chevron2"/>
    <dgm:cxn modelId="{63D59D93-0B81-4A4B-B478-8C63572ED028}" type="presParOf" srcId="{20FDF298-FFBB-453E-9E26-9F62B92DAB87}" destId="{2590B326-02F5-4AC5-A483-3E0A14F715C8}" srcOrd="0" destOrd="0" presId="urn:microsoft.com/office/officeart/2005/8/layout/chevron2"/>
    <dgm:cxn modelId="{324AAAA1-6C8E-40AA-9AA5-48A7650F6F88}" type="presParOf" srcId="{20FDF298-FFBB-453E-9E26-9F62B92DAB87}" destId="{0DBEF2D7-EF34-468F-80DE-7DCF7049F2C0}" srcOrd="1" destOrd="0" presId="urn:microsoft.com/office/officeart/2005/8/layout/chevron2"/>
    <dgm:cxn modelId="{7DDD5938-1693-4A93-B856-671C673B8366}" type="presParOf" srcId="{17160945-613A-4D37-A9FB-C7783A64F149}" destId="{0CE769DE-2654-4FE9-A5B1-EDE8ED41AD87}" srcOrd="7" destOrd="0" presId="urn:microsoft.com/office/officeart/2005/8/layout/chevron2"/>
    <dgm:cxn modelId="{45889D69-899F-472E-8FF9-FEC37723A50F}" type="presParOf" srcId="{17160945-613A-4D37-A9FB-C7783A64F149}" destId="{43AB68F0-DAA2-4FDD-B706-F0429BF3BB22}" srcOrd="8" destOrd="0" presId="urn:microsoft.com/office/officeart/2005/8/layout/chevron2"/>
    <dgm:cxn modelId="{6E42B54E-851B-45E0-AF59-749A45868CD4}" type="presParOf" srcId="{43AB68F0-DAA2-4FDD-B706-F0429BF3BB22}" destId="{144BDCCE-F621-4A14-8C8F-134CA4930895}" srcOrd="0" destOrd="0" presId="urn:microsoft.com/office/officeart/2005/8/layout/chevron2"/>
    <dgm:cxn modelId="{50E7FA4B-D378-4239-B91B-48AA92A0C3D5}" type="presParOf" srcId="{43AB68F0-DAA2-4FDD-B706-F0429BF3BB22}" destId="{90B005FE-AFD5-404A-B791-CB6A54CDEE96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18039-B6D0-4CA4-9860-73A75C4DAF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F582348-B6B9-42BD-95C7-116BFCF3055E}">
      <dgm:prSet phldrT="[Text]" custT="1"/>
      <dgm:spPr/>
      <dgm:t>
        <a:bodyPr/>
        <a:lstStyle/>
        <a:p>
          <a:r>
            <a:rPr lang="en-US" sz="3600" dirty="0" smtClean="0"/>
            <a:t>Think Tank meeting</a:t>
          </a:r>
          <a:endParaRPr lang="en-US" sz="3600" dirty="0"/>
        </a:p>
      </dgm:t>
    </dgm:pt>
    <dgm:pt modelId="{77604DED-F667-4CAE-B14E-D1C5A905D502}" type="parTrans" cxnId="{446ABA86-D1F4-4C5B-A103-DCF683BD4CF6}">
      <dgm:prSet/>
      <dgm:spPr/>
      <dgm:t>
        <a:bodyPr/>
        <a:lstStyle/>
        <a:p>
          <a:endParaRPr lang="en-US"/>
        </a:p>
      </dgm:t>
    </dgm:pt>
    <dgm:pt modelId="{4AE59D90-8848-41CB-9282-17DDF15917BD}" type="sibTrans" cxnId="{446ABA86-D1F4-4C5B-A103-DCF683BD4CF6}">
      <dgm:prSet/>
      <dgm:spPr/>
      <dgm:t>
        <a:bodyPr/>
        <a:lstStyle/>
        <a:p>
          <a:endParaRPr lang="en-US"/>
        </a:p>
      </dgm:t>
    </dgm:pt>
    <dgm:pt modelId="{861853BF-0A18-489C-9B5F-1380893BA87C}">
      <dgm:prSet phldrT="[Text]" custT="1"/>
      <dgm:spPr/>
      <dgm:t>
        <a:bodyPr/>
        <a:lstStyle/>
        <a:p>
          <a:r>
            <a:rPr lang="en-US" sz="3200" dirty="0" smtClean="0"/>
            <a:t>Luxemburg declaration</a:t>
          </a:r>
          <a:endParaRPr lang="en-US" sz="3200" dirty="0"/>
        </a:p>
      </dgm:t>
    </dgm:pt>
    <dgm:pt modelId="{95C0DB45-CF58-48F3-8674-A51C00C80CDF}" type="parTrans" cxnId="{8A15CE02-4C19-4F13-8D97-A0C762AFAD01}">
      <dgm:prSet/>
      <dgm:spPr/>
      <dgm:t>
        <a:bodyPr/>
        <a:lstStyle/>
        <a:p>
          <a:endParaRPr lang="en-US"/>
        </a:p>
      </dgm:t>
    </dgm:pt>
    <dgm:pt modelId="{B594DD92-B1CE-4924-A87A-6876FE64BC4F}" type="sibTrans" cxnId="{8A15CE02-4C19-4F13-8D97-A0C762AFAD01}">
      <dgm:prSet/>
      <dgm:spPr/>
      <dgm:t>
        <a:bodyPr/>
        <a:lstStyle/>
        <a:p>
          <a:endParaRPr lang="en-US"/>
        </a:p>
      </dgm:t>
    </dgm:pt>
    <dgm:pt modelId="{096D5EED-AAC0-4C44-B298-D32F2F85CBFF}" type="pres">
      <dgm:prSet presAssocID="{D9F18039-B6D0-4CA4-9860-73A75C4DAF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44D34C8-6E8E-4E02-B63F-1CB486FC8BB5}" type="pres">
      <dgm:prSet presAssocID="{D9F18039-B6D0-4CA4-9860-73A75C4DAF95}" presName="Name1" presStyleCnt="0"/>
      <dgm:spPr/>
    </dgm:pt>
    <dgm:pt modelId="{03D57B76-DD31-44E8-86E5-06841DBA6C77}" type="pres">
      <dgm:prSet presAssocID="{D9F18039-B6D0-4CA4-9860-73A75C4DAF95}" presName="cycle" presStyleCnt="0"/>
      <dgm:spPr/>
    </dgm:pt>
    <dgm:pt modelId="{BC14E725-4C88-454D-9404-0053ABA523DE}" type="pres">
      <dgm:prSet presAssocID="{D9F18039-B6D0-4CA4-9860-73A75C4DAF95}" presName="srcNode" presStyleLbl="node1" presStyleIdx="0" presStyleCnt="2"/>
      <dgm:spPr/>
    </dgm:pt>
    <dgm:pt modelId="{95A89BE8-A7A4-4355-9E88-9B7D3565865F}" type="pres">
      <dgm:prSet presAssocID="{D9F18039-B6D0-4CA4-9860-73A75C4DAF95}" presName="conn" presStyleLbl="parChTrans1D2" presStyleIdx="0" presStyleCnt="1"/>
      <dgm:spPr/>
      <dgm:t>
        <a:bodyPr/>
        <a:lstStyle/>
        <a:p>
          <a:endParaRPr lang="en-US"/>
        </a:p>
      </dgm:t>
    </dgm:pt>
    <dgm:pt modelId="{F92F2BE4-D16F-4057-BF87-AD4C41174A8C}" type="pres">
      <dgm:prSet presAssocID="{D9F18039-B6D0-4CA4-9860-73A75C4DAF95}" presName="extraNode" presStyleLbl="node1" presStyleIdx="0" presStyleCnt="2"/>
      <dgm:spPr/>
    </dgm:pt>
    <dgm:pt modelId="{F6F501C8-2C5E-47F4-B8C7-85DAF9BE385D}" type="pres">
      <dgm:prSet presAssocID="{D9F18039-B6D0-4CA4-9860-73A75C4DAF95}" presName="dstNode" presStyleLbl="node1" presStyleIdx="0" presStyleCnt="2"/>
      <dgm:spPr/>
    </dgm:pt>
    <dgm:pt modelId="{15BBF298-A811-4D42-A490-2BF46DD6F6FE}" type="pres">
      <dgm:prSet presAssocID="{CF582348-B6B9-42BD-95C7-116BFCF3055E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6BAA3-6326-4B5A-8665-E1673923F75C}" type="pres">
      <dgm:prSet presAssocID="{CF582348-B6B9-42BD-95C7-116BFCF3055E}" presName="accent_1" presStyleCnt="0"/>
      <dgm:spPr/>
    </dgm:pt>
    <dgm:pt modelId="{214CC46B-7017-4B12-9058-A379092E6AD6}" type="pres">
      <dgm:prSet presAssocID="{CF582348-B6B9-42BD-95C7-116BFCF3055E}" presName="accentRepeatNode" presStyleLbl="solidFgAcc1" presStyleIdx="0" presStyleCnt="2"/>
      <dgm:spPr/>
    </dgm:pt>
    <dgm:pt modelId="{B670E6AF-1D65-4C8B-80DE-A9397E94F1A9}" type="pres">
      <dgm:prSet presAssocID="{861853BF-0A18-489C-9B5F-1380893BA87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C4BA2-99FF-4C0C-B878-576CF9F47E6D}" type="pres">
      <dgm:prSet presAssocID="{861853BF-0A18-489C-9B5F-1380893BA87C}" presName="accent_2" presStyleCnt="0"/>
      <dgm:spPr/>
    </dgm:pt>
    <dgm:pt modelId="{BB16EF6F-23DE-46A4-864A-7F960B6CB823}" type="pres">
      <dgm:prSet presAssocID="{861853BF-0A18-489C-9B5F-1380893BA87C}" presName="accentRepeatNode" presStyleLbl="solidFgAcc1" presStyleIdx="1" presStyleCnt="2"/>
      <dgm:spPr/>
    </dgm:pt>
  </dgm:ptLst>
  <dgm:cxnLst>
    <dgm:cxn modelId="{DCC7E796-A99D-4A1C-B892-F6EEE1A6ADCA}" type="presOf" srcId="{4AE59D90-8848-41CB-9282-17DDF15917BD}" destId="{95A89BE8-A7A4-4355-9E88-9B7D3565865F}" srcOrd="0" destOrd="0" presId="urn:microsoft.com/office/officeart/2008/layout/VerticalCurvedList"/>
    <dgm:cxn modelId="{B40FEA13-AD68-46B2-95CC-806D4466B634}" type="presOf" srcId="{861853BF-0A18-489C-9B5F-1380893BA87C}" destId="{B670E6AF-1D65-4C8B-80DE-A9397E94F1A9}" srcOrd="0" destOrd="0" presId="urn:microsoft.com/office/officeart/2008/layout/VerticalCurvedList"/>
    <dgm:cxn modelId="{E2305F19-4984-4483-AFB3-C6C57368466E}" type="presOf" srcId="{D9F18039-B6D0-4CA4-9860-73A75C4DAF95}" destId="{096D5EED-AAC0-4C44-B298-D32F2F85CBFF}" srcOrd="0" destOrd="0" presId="urn:microsoft.com/office/officeart/2008/layout/VerticalCurvedList"/>
    <dgm:cxn modelId="{446ABA86-D1F4-4C5B-A103-DCF683BD4CF6}" srcId="{D9F18039-B6D0-4CA4-9860-73A75C4DAF95}" destId="{CF582348-B6B9-42BD-95C7-116BFCF3055E}" srcOrd="0" destOrd="0" parTransId="{77604DED-F667-4CAE-B14E-D1C5A905D502}" sibTransId="{4AE59D90-8848-41CB-9282-17DDF15917BD}"/>
    <dgm:cxn modelId="{5E1D2183-45D2-40DF-BACA-A9A085982BFE}" type="presOf" srcId="{CF582348-B6B9-42BD-95C7-116BFCF3055E}" destId="{15BBF298-A811-4D42-A490-2BF46DD6F6FE}" srcOrd="0" destOrd="0" presId="urn:microsoft.com/office/officeart/2008/layout/VerticalCurvedList"/>
    <dgm:cxn modelId="{8A15CE02-4C19-4F13-8D97-A0C762AFAD01}" srcId="{D9F18039-B6D0-4CA4-9860-73A75C4DAF95}" destId="{861853BF-0A18-489C-9B5F-1380893BA87C}" srcOrd="1" destOrd="0" parTransId="{95C0DB45-CF58-48F3-8674-A51C00C80CDF}" sibTransId="{B594DD92-B1CE-4924-A87A-6876FE64BC4F}"/>
    <dgm:cxn modelId="{ED6C5218-D11F-4760-A28A-357CAE2A2A30}" type="presParOf" srcId="{096D5EED-AAC0-4C44-B298-D32F2F85CBFF}" destId="{F44D34C8-6E8E-4E02-B63F-1CB486FC8BB5}" srcOrd="0" destOrd="0" presId="urn:microsoft.com/office/officeart/2008/layout/VerticalCurvedList"/>
    <dgm:cxn modelId="{F613AE3B-E1A5-4AB2-B25D-FE8680AFC7A9}" type="presParOf" srcId="{F44D34C8-6E8E-4E02-B63F-1CB486FC8BB5}" destId="{03D57B76-DD31-44E8-86E5-06841DBA6C77}" srcOrd="0" destOrd="0" presId="urn:microsoft.com/office/officeart/2008/layout/VerticalCurvedList"/>
    <dgm:cxn modelId="{C6781B52-C31B-4DF1-8008-F1421200A137}" type="presParOf" srcId="{03D57B76-DD31-44E8-86E5-06841DBA6C77}" destId="{BC14E725-4C88-454D-9404-0053ABA523DE}" srcOrd="0" destOrd="0" presId="urn:microsoft.com/office/officeart/2008/layout/VerticalCurvedList"/>
    <dgm:cxn modelId="{2BCC5F3E-DBC1-47C3-8605-E4465B2DBCC5}" type="presParOf" srcId="{03D57B76-DD31-44E8-86E5-06841DBA6C77}" destId="{95A89BE8-A7A4-4355-9E88-9B7D3565865F}" srcOrd="1" destOrd="0" presId="urn:microsoft.com/office/officeart/2008/layout/VerticalCurvedList"/>
    <dgm:cxn modelId="{BFFCDB66-6DF2-4245-A429-7B8777E908BD}" type="presParOf" srcId="{03D57B76-DD31-44E8-86E5-06841DBA6C77}" destId="{F92F2BE4-D16F-4057-BF87-AD4C41174A8C}" srcOrd="2" destOrd="0" presId="urn:microsoft.com/office/officeart/2008/layout/VerticalCurvedList"/>
    <dgm:cxn modelId="{CA666300-C1C7-4236-8A67-AC1EEFE6B338}" type="presParOf" srcId="{03D57B76-DD31-44E8-86E5-06841DBA6C77}" destId="{F6F501C8-2C5E-47F4-B8C7-85DAF9BE385D}" srcOrd="3" destOrd="0" presId="urn:microsoft.com/office/officeart/2008/layout/VerticalCurvedList"/>
    <dgm:cxn modelId="{40AEB473-6946-4CA4-805C-F06267EB05F1}" type="presParOf" srcId="{F44D34C8-6E8E-4E02-B63F-1CB486FC8BB5}" destId="{15BBF298-A811-4D42-A490-2BF46DD6F6FE}" srcOrd="1" destOrd="0" presId="urn:microsoft.com/office/officeart/2008/layout/VerticalCurvedList"/>
    <dgm:cxn modelId="{C49B663B-581B-4B48-9688-04BE2B3F2124}" type="presParOf" srcId="{F44D34C8-6E8E-4E02-B63F-1CB486FC8BB5}" destId="{2F56BAA3-6326-4B5A-8665-E1673923F75C}" srcOrd="2" destOrd="0" presId="urn:microsoft.com/office/officeart/2008/layout/VerticalCurvedList"/>
    <dgm:cxn modelId="{2A101543-6995-4BF9-8DB3-2C02D98BB55A}" type="presParOf" srcId="{2F56BAA3-6326-4B5A-8665-E1673923F75C}" destId="{214CC46B-7017-4B12-9058-A379092E6AD6}" srcOrd="0" destOrd="0" presId="urn:microsoft.com/office/officeart/2008/layout/VerticalCurvedList"/>
    <dgm:cxn modelId="{881263E9-D0C7-4C0E-A25F-35C3862822E6}" type="presParOf" srcId="{F44D34C8-6E8E-4E02-B63F-1CB486FC8BB5}" destId="{B670E6AF-1D65-4C8B-80DE-A9397E94F1A9}" srcOrd="3" destOrd="0" presId="urn:microsoft.com/office/officeart/2008/layout/VerticalCurvedList"/>
    <dgm:cxn modelId="{E2BB4131-D601-4D39-825A-30E2CCE932C8}" type="presParOf" srcId="{F44D34C8-6E8E-4E02-B63F-1CB486FC8BB5}" destId="{C71C4BA2-99FF-4C0C-B878-576CF9F47E6D}" srcOrd="4" destOrd="0" presId="urn:microsoft.com/office/officeart/2008/layout/VerticalCurvedList"/>
    <dgm:cxn modelId="{D7399BF2-C061-4B77-9FC5-5C2892820506}" type="presParOf" srcId="{C71C4BA2-99FF-4C0C-B878-576CF9F47E6D}" destId="{BB16EF6F-23DE-46A4-864A-7F960B6CB8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18039-B6D0-4CA4-9860-73A75C4DAF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4B07484-07D1-49F1-9FAA-8459781857BE}">
      <dgm:prSet phldrT="[Text]"/>
      <dgm:spPr/>
      <dgm:t>
        <a:bodyPr/>
        <a:lstStyle/>
        <a:p>
          <a:r>
            <a:rPr lang="en-US" dirty="0" smtClean="0"/>
            <a:t>Workshop on national and European Cycling Focal Points</a:t>
          </a:r>
          <a:endParaRPr lang="en-US" dirty="0"/>
        </a:p>
      </dgm:t>
    </dgm:pt>
    <dgm:pt modelId="{3BDFA235-C62C-4EC8-9176-BFFC084FB635}" type="parTrans" cxnId="{B73AD525-ED19-4E3B-8951-F68584A816F3}">
      <dgm:prSet/>
      <dgm:spPr/>
      <dgm:t>
        <a:bodyPr/>
        <a:lstStyle/>
        <a:p>
          <a:endParaRPr lang="en-US"/>
        </a:p>
      </dgm:t>
    </dgm:pt>
    <dgm:pt modelId="{EB428669-6012-4B73-A14A-86B9F6C7B550}" type="sibTrans" cxnId="{B73AD525-ED19-4E3B-8951-F68584A816F3}">
      <dgm:prSet/>
      <dgm:spPr/>
      <dgm:t>
        <a:bodyPr/>
        <a:lstStyle/>
        <a:p>
          <a:endParaRPr lang="en-US"/>
        </a:p>
      </dgm:t>
    </dgm:pt>
    <dgm:pt modelId="{86CB244D-5855-4C20-9318-C4B678D9EE36}">
      <dgm:prSet phldrT="[Text]"/>
      <dgm:spPr/>
      <dgm:t>
        <a:bodyPr/>
        <a:lstStyle/>
        <a:p>
          <a:r>
            <a:rPr lang="en-US" dirty="0" smtClean="0"/>
            <a:t>‘Cycling Forum Europe’ breakfast meeting</a:t>
          </a:r>
          <a:endParaRPr lang="en-US" dirty="0"/>
        </a:p>
      </dgm:t>
    </dgm:pt>
    <dgm:pt modelId="{AEAF71BC-B159-4B03-ADAC-806222B79152}" type="parTrans" cxnId="{3EB0C092-23B2-4BA7-9E2E-BA641CD03F69}">
      <dgm:prSet/>
      <dgm:spPr/>
      <dgm:t>
        <a:bodyPr/>
        <a:lstStyle/>
        <a:p>
          <a:endParaRPr lang="en-US"/>
        </a:p>
      </dgm:t>
    </dgm:pt>
    <dgm:pt modelId="{CA96E2F8-F0D2-4D52-855C-9D41481D2174}" type="sibTrans" cxnId="{3EB0C092-23B2-4BA7-9E2E-BA641CD03F69}">
      <dgm:prSet/>
      <dgm:spPr/>
      <dgm:t>
        <a:bodyPr/>
        <a:lstStyle/>
        <a:p>
          <a:endParaRPr lang="en-US"/>
        </a:p>
      </dgm:t>
    </dgm:pt>
    <dgm:pt modelId="{506E821D-8D04-4EFD-A57E-866EE9A441E9}">
      <dgm:prSet phldrT="[Text]"/>
      <dgm:spPr/>
      <dgm:t>
        <a:bodyPr/>
        <a:lstStyle/>
        <a:p>
          <a:r>
            <a:rPr lang="de-AT" dirty="0" smtClean="0"/>
            <a:t>Workshop at Eurobike</a:t>
          </a:r>
          <a:endParaRPr lang="en-US" dirty="0"/>
        </a:p>
      </dgm:t>
    </dgm:pt>
    <dgm:pt modelId="{9AD6FD18-D4EB-454A-B231-CC5AFD8F2B13}" type="parTrans" cxnId="{F7BAA479-B0F7-4145-9388-B3E5F01B5696}">
      <dgm:prSet/>
      <dgm:spPr/>
      <dgm:t>
        <a:bodyPr/>
        <a:lstStyle/>
        <a:p>
          <a:endParaRPr lang="en-US"/>
        </a:p>
      </dgm:t>
    </dgm:pt>
    <dgm:pt modelId="{39804C31-15BE-42B4-8F10-DF7D7BE0E1DE}" type="sibTrans" cxnId="{F7BAA479-B0F7-4145-9388-B3E5F01B5696}">
      <dgm:prSet/>
      <dgm:spPr/>
      <dgm:t>
        <a:bodyPr/>
        <a:lstStyle/>
        <a:p>
          <a:endParaRPr lang="en-US"/>
        </a:p>
      </dgm:t>
    </dgm:pt>
    <dgm:pt modelId="{096D5EED-AAC0-4C44-B298-D32F2F85CBFF}" type="pres">
      <dgm:prSet presAssocID="{D9F18039-B6D0-4CA4-9860-73A75C4DAF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44D34C8-6E8E-4E02-B63F-1CB486FC8BB5}" type="pres">
      <dgm:prSet presAssocID="{D9F18039-B6D0-4CA4-9860-73A75C4DAF95}" presName="Name1" presStyleCnt="0"/>
      <dgm:spPr/>
    </dgm:pt>
    <dgm:pt modelId="{03D57B76-DD31-44E8-86E5-06841DBA6C77}" type="pres">
      <dgm:prSet presAssocID="{D9F18039-B6D0-4CA4-9860-73A75C4DAF95}" presName="cycle" presStyleCnt="0"/>
      <dgm:spPr/>
    </dgm:pt>
    <dgm:pt modelId="{BC14E725-4C88-454D-9404-0053ABA523DE}" type="pres">
      <dgm:prSet presAssocID="{D9F18039-B6D0-4CA4-9860-73A75C4DAF95}" presName="srcNode" presStyleLbl="node1" presStyleIdx="0" presStyleCnt="3"/>
      <dgm:spPr/>
    </dgm:pt>
    <dgm:pt modelId="{95A89BE8-A7A4-4355-9E88-9B7D3565865F}" type="pres">
      <dgm:prSet presAssocID="{D9F18039-B6D0-4CA4-9860-73A75C4DAF95}" presName="conn" presStyleLbl="parChTrans1D2" presStyleIdx="0" presStyleCnt="1"/>
      <dgm:spPr/>
      <dgm:t>
        <a:bodyPr/>
        <a:lstStyle/>
        <a:p>
          <a:endParaRPr lang="en-US"/>
        </a:p>
      </dgm:t>
    </dgm:pt>
    <dgm:pt modelId="{F92F2BE4-D16F-4057-BF87-AD4C41174A8C}" type="pres">
      <dgm:prSet presAssocID="{D9F18039-B6D0-4CA4-9860-73A75C4DAF95}" presName="extraNode" presStyleLbl="node1" presStyleIdx="0" presStyleCnt="3"/>
      <dgm:spPr/>
    </dgm:pt>
    <dgm:pt modelId="{F6F501C8-2C5E-47F4-B8C7-85DAF9BE385D}" type="pres">
      <dgm:prSet presAssocID="{D9F18039-B6D0-4CA4-9860-73A75C4DAF95}" presName="dstNode" presStyleLbl="node1" presStyleIdx="0" presStyleCnt="3"/>
      <dgm:spPr/>
    </dgm:pt>
    <dgm:pt modelId="{3B18DE05-A6A2-4DEA-BC3E-1D80ED7C54C2}" type="pres">
      <dgm:prSet presAssocID="{A4B07484-07D1-49F1-9FAA-8459781857B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73D22-09DF-4E67-895B-F7451B79A661}" type="pres">
      <dgm:prSet presAssocID="{A4B07484-07D1-49F1-9FAA-8459781857BE}" presName="accent_1" presStyleCnt="0"/>
      <dgm:spPr/>
    </dgm:pt>
    <dgm:pt modelId="{45EC8E96-E463-437D-894A-B3E2A587CDFF}" type="pres">
      <dgm:prSet presAssocID="{A4B07484-07D1-49F1-9FAA-8459781857BE}" presName="accentRepeatNode" presStyleLbl="solidFgAcc1" presStyleIdx="0" presStyleCnt="3"/>
      <dgm:spPr/>
    </dgm:pt>
    <dgm:pt modelId="{5859136E-994A-41A3-A36A-23C2E88525E9}" type="pres">
      <dgm:prSet presAssocID="{86CB244D-5855-4C20-9318-C4B678D9EE3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2EABD-BAA5-4A1F-8AFE-21D2430B0528}" type="pres">
      <dgm:prSet presAssocID="{86CB244D-5855-4C20-9318-C4B678D9EE36}" presName="accent_2" presStyleCnt="0"/>
      <dgm:spPr/>
    </dgm:pt>
    <dgm:pt modelId="{E0437ED4-F054-4DC9-BF51-7F26F4BA99AA}" type="pres">
      <dgm:prSet presAssocID="{86CB244D-5855-4C20-9318-C4B678D9EE36}" presName="accentRepeatNode" presStyleLbl="solidFgAcc1" presStyleIdx="1" presStyleCnt="3"/>
      <dgm:spPr/>
    </dgm:pt>
    <dgm:pt modelId="{947AD7C4-C273-48EB-A01A-5F34BE68E3FF}" type="pres">
      <dgm:prSet presAssocID="{506E821D-8D04-4EFD-A57E-866EE9A441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EDF88-1F21-45A0-A638-A8712B0B2E2D}" type="pres">
      <dgm:prSet presAssocID="{506E821D-8D04-4EFD-A57E-866EE9A441E9}" presName="accent_3" presStyleCnt="0"/>
      <dgm:spPr/>
    </dgm:pt>
    <dgm:pt modelId="{8BEC0B6A-B56E-412F-BD39-1F1EA67E9093}" type="pres">
      <dgm:prSet presAssocID="{506E821D-8D04-4EFD-A57E-866EE9A441E9}" presName="accentRepeatNode" presStyleLbl="solidFgAcc1" presStyleIdx="2" presStyleCnt="3"/>
      <dgm:spPr/>
    </dgm:pt>
  </dgm:ptLst>
  <dgm:cxnLst>
    <dgm:cxn modelId="{7BCF949F-ED23-4A64-8295-8B0E82074283}" type="presOf" srcId="{A4B07484-07D1-49F1-9FAA-8459781857BE}" destId="{3B18DE05-A6A2-4DEA-BC3E-1D80ED7C54C2}" srcOrd="0" destOrd="0" presId="urn:microsoft.com/office/officeart/2008/layout/VerticalCurvedList"/>
    <dgm:cxn modelId="{3EB0C092-23B2-4BA7-9E2E-BA641CD03F69}" srcId="{D9F18039-B6D0-4CA4-9860-73A75C4DAF95}" destId="{86CB244D-5855-4C20-9318-C4B678D9EE36}" srcOrd="1" destOrd="0" parTransId="{AEAF71BC-B159-4B03-ADAC-806222B79152}" sibTransId="{CA96E2F8-F0D2-4D52-855C-9D41481D2174}"/>
    <dgm:cxn modelId="{B73AD525-ED19-4E3B-8951-F68584A816F3}" srcId="{D9F18039-B6D0-4CA4-9860-73A75C4DAF95}" destId="{A4B07484-07D1-49F1-9FAA-8459781857BE}" srcOrd="0" destOrd="0" parTransId="{3BDFA235-C62C-4EC8-9176-BFFC084FB635}" sibTransId="{EB428669-6012-4B73-A14A-86B9F6C7B550}"/>
    <dgm:cxn modelId="{87315E91-13FC-47A5-BBC0-D062D43AE733}" type="presOf" srcId="{D9F18039-B6D0-4CA4-9860-73A75C4DAF95}" destId="{096D5EED-AAC0-4C44-B298-D32F2F85CBFF}" srcOrd="0" destOrd="0" presId="urn:microsoft.com/office/officeart/2008/layout/VerticalCurvedList"/>
    <dgm:cxn modelId="{7A581022-48C6-4ACB-9ED4-6EB9957AE9C4}" type="presOf" srcId="{EB428669-6012-4B73-A14A-86B9F6C7B550}" destId="{95A89BE8-A7A4-4355-9E88-9B7D3565865F}" srcOrd="0" destOrd="0" presId="urn:microsoft.com/office/officeart/2008/layout/VerticalCurvedList"/>
    <dgm:cxn modelId="{F7BAA479-B0F7-4145-9388-B3E5F01B5696}" srcId="{D9F18039-B6D0-4CA4-9860-73A75C4DAF95}" destId="{506E821D-8D04-4EFD-A57E-866EE9A441E9}" srcOrd="2" destOrd="0" parTransId="{9AD6FD18-D4EB-454A-B231-CC5AFD8F2B13}" sibTransId="{39804C31-15BE-42B4-8F10-DF7D7BE0E1DE}"/>
    <dgm:cxn modelId="{C4539B4C-4F5D-4BA9-B4E5-86E55350102F}" type="presOf" srcId="{506E821D-8D04-4EFD-A57E-866EE9A441E9}" destId="{947AD7C4-C273-48EB-A01A-5F34BE68E3FF}" srcOrd="0" destOrd="0" presId="urn:microsoft.com/office/officeart/2008/layout/VerticalCurvedList"/>
    <dgm:cxn modelId="{312E7A93-F905-48A3-9538-78E39C4EBCE6}" type="presOf" srcId="{86CB244D-5855-4C20-9318-C4B678D9EE36}" destId="{5859136E-994A-41A3-A36A-23C2E88525E9}" srcOrd="0" destOrd="0" presId="urn:microsoft.com/office/officeart/2008/layout/VerticalCurvedList"/>
    <dgm:cxn modelId="{E8126F6E-B8F3-4C20-9914-D8091250A9F7}" type="presParOf" srcId="{096D5EED-AAC0-4C44-B298-D32F2F85CBFF}" destId="{F44D34C8-6E8E-4E02-B63F-1CB486FC8BB5}" srcOrd="0" destOrd="0" presId="urn:microsoft.com/office/officeart/2008/layout/VerticalCurvedList"/>
    <dgm:cxn modelId="{62E74882-803A-4B25-8597-C259A6D82E30}" type="presParOf" srcId="{F44D34C8-6E8E-4E02-B63F-1CB486FC8BB5}" destId="{03D57B76-DD31-44E8-86E5-06841DBA6C77}" srcOrd="0" destOrd="0" presId="urn:microsoft.com/office/officeart/2008/layout/VerticalCurvedList"/>
    <dgm:cxn modelId="{FDC1A1CA-A009-437B-87A8-7966E5976903}" type="presParOf" srcId="{03D57B76-DD31-44E8-86E5-06841DBA6C77}" destId="{BC14E725-4C88-454D-9404-0053ABA523DE}" srcOrd="0" destOrd="0" presId="urn:microsoft.com/office/officeart/2008/layout/VerticalCurvedList"/>
    <dgm:cxn modelId="{56A69F29-4E0F-449A-843D-AE7706E06DB5}" type="presParOf" srcId="{03D57B76-DD31-44E8-86E5-06841DBA6C77}" destId="{95A89BE8-A7A4-4355-9E88-9B7D3565865F}" srcOrd="1" destOrd="0" presId="urn:microsoft.com/office/officeart/2008/layout/VerticalCurvedList"/>
    <dgm:cxn modelId="{DCA7000E-E5C5-4A50-95DE-5071DF407CC1}" type="presParOf" srcId="{03D57B76-DD31-44E8-86E5-06841DBA6C77}" destId="{F92F2BE4-D16F-4057-BF87-AD4C41174A8C}" srcOrd="2" destOrd="0" presId="urn:microsoft.com/office/officeart/2008/layout/VerticalCurvedList"/>
    <dgm:cxn modelId="{1A667E9A-8147-4C94-86D3-F1CE37CA608F}" type="presParOf" srcId="{03D57B76-DD31-44E8-86E5-06841DBA6C77}" destId="{F6F501C8-2C5E-47F4-B8C7-85DAF9BE385D}" srcOrd="3" destOrd="0" presId="urn:microsoft.com/office/officeart/2008/layout/VerticalCurvedList"/>
    <dgm:cxn modelId="{52B4B734-43FD-47B9-8E30-37D5CB479763}" type="presParOf" srcId="{F44D34C8-6E8E-4E02-B63F-1CB486FC8BB5}" destId="{3B18DE05-A6A2-4DEA-BC3E-1D80ED7C54C2}" srcOrd="1" destOrd="0" presId="urn:microsoft.com/office/officeart/2008/layout/VerticalCurvedList"/>
    <dgm:cxn modelId="{FBE402DC-81BC-4CE7-82C8-87EEC43D092A}" type="presParOf" srcId="{F44D34C8-6E8E-4E02-B63F-1CB486FC8BB5}" destId="{0C073D22-09DF-4E67-895B-F7451B79A661}" srcOrd="2" destOrd="0" presId="urn:microsoft.com/office/officeart/2008/layout/VerticalCurvedList"/>
    <dgm:cxn modelId="{D23805DC-5041-4AD2-BF19-87D93B86AD46}" type="presParOf" srcId="{0C073D22-09DF-4E67-895B-F7451B79A661}" destId="{45EC8E96-E463-437D-894A-B3E2A587CDFF}" srcOrd="0" destOrd="0" presId="urn:microsoft.com/office/officeart/2008/layout/VerticalCurvedList"/>
    <dgm:cxn modelId="{45C62DEB-B996-4DFC-B7CD-64F5F16C32E4}" type="presParOf" srcId="{F44D34C8-6E8E-4E02-B63F-1CB486FC8BB5}" destId="{5859136E-994A-41A3-A36A-23C2E88525E9}" srcOrd="3" destOrd="0" presId="urn:microsoft.com/office/officeart/2008/layout/VerticalCurvedList"/>
    <dgm:cxn modelId="{2C1BCFF3-27C9-43B8-BD49-7D73FEE23AF4}" type="presParOf" srcId="{F44D34C8-6E8E-4E02-B63F-1CB486FC8BB5}" destId="{B0F2EABD-BAA5-4A1F-8AFE-21D2430B0528}" srcOrd="4" destOrd="0" presId="urn:microsoft.com/office/officeart/2008/layout/VerticalCurvedList"/>
    <dgm:cxn modelId="{DCA3A570-6C60-4B9F-8203-0FFA922F7C4B}" type="presParOf" srcId="{B0F2EABD-BAA5-4A1F-8AFE-21D2430B0528}" destId="{E0437ED4-F054-4DC9-BF51-7F26F4BA99AA}" srcOrd="0" destOrd="0" presId="urn:microsoft.com/office/officeart/2008/layout/VerticalCurvedList"/>
    <dgm:cxn modelId="{2A932231-7479-43CF-BC1D-CB099BC64388}" type="presParOf" srcId="{F44D34C8-6E8E-4E02-B63F-1CB486FC8BB5}" destId="{947AD7C4-C273-48EB-A01A-5F34BE68E3FF}" srcOrd="5" destOrd="0" presId="urn:microsoft.com/office/officeart/2008/layout/VerticalCurvedList"/>
    <dgm:cxn modelId="{38777482-1688-490D-883A-6A13B8EF0A44}" type="presParOf" srcId="{F44D34C8-6E8E-4E02-B63F-1CB486FC8BB5}" destId="{54EEDF88-1F21-45A0-A638-A8712B0B2E2D}" srcOrd="6" destOrd="0" presId="urn:microsoft.com/office/officeart/2008/layout/VerticalCurvedList"/>
    <dgm:cxn modelId="{01D111AA-691A-4A37-A2AE-9B260F3C5F38}" type="presParOf" srcId="{54EEDF88-1F21-45A0-A638-A8712B0B2E2D}" destId="{8BEC0B6A-B56E-412F-BD39-1F1EA67E90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75FB71-B1AE-48B1-973F-0A2A75B49A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8AF7CC2-A31E-4579-B84A-EF7538D8CEA2}">
      <dgm:prSet phldrT="[Text]"/>
      <dgm:spPr/>
      <dgm:t>
        <a:bodyPr/>
        <a:lstStyle/>
        <a:p>
          <a:r>
            <a:rPr lang="en-GB" dirty="0" smtClean="0"/>
            <a:t>Workshop at CIVITAS 2016 conference</a:t>
          </a:r>
          <a:endParaRPr lang="en-US" dirty="0"/>
        </a:p>
      </dgm:t>
    </dgm:pt>
    <dgm:pt modelId="{D411156A-6DB6-43B7-9FCE-1A7CBA3126BE}" type="parTrans" cxnId="{B55CEA72-E02A-4BAA-9C43-9422E5FFFF4D}">
      <dgm:prSet/>
      <dgm:spPr/>
      <dgm:t>
        <a:bodyPr/>
        <a:lstStyle/>
        <a:p>
          <a:endParaRPr lang="en-US"/>
        </a:p>
      </dgm:t>
    </dgm:pt>
    <dgm:pt modelId="{FEA6C18D-2B56-4625-8D47-7181CA74BE38}" type="sibTrans" cxnId="{B55CEA72-E02A-4BAA-9C43-9422E5FFFF4D}">
      <dgm:prSet/>
      <dgm:spPr/>
      <dgm:t>
        <a:bodyPr/>
        <a:lstStyle/>
        <a:p>
          <a:endParaRPr lang="en-US"/>
        </a:p>
      </dgm:t>
    </dgm:pt>
    <dgm:pt modelId="{30EC726A-1826-4C41-9E37-5842B1BDA288}">
      <dgm:prSet phldrT="[Text]"/>
      <dgm:spPr/>
      <dgm:t>
        <a:bodyPr/>
        <a:lstStyle/>
        <a:p>
          <a:r>
            <a:rPr lang="de-AT" dirty="0" smtClean="0"/>
            <a:t>Workshop at Cycling into the future</a:t>
          </a:r>
          <a:endParaRPr lang="en-US" dirty="0"/>
        </a:p>
      </dgm:t>
    </dgm:pt>
    <dgm:pt modelId="{EFA0BB7B-CE8D-49CB-ACA7-9AC962D5B842}" type="parTrans" cxnId="{90256AF6-1FFC-4DD5-8782-5D5F8191C70E}">
      <dgm:prSet/>
      <dgm:spPr/>
      <dgm:t>
        <a:bodyPr/>
        <a:lstStyle/>
        <a:p>
          <a:endParaRPr lang="en-US"/>
        </a:p>
      </dgm:t>
    </dgm:pt>
    <dgm:pt modelId="{83E17A48-B9EC-4493-8975-F8945A91FA37}" type="sibTrans" cxnId="{90256AF6-1FFC-4DD5-8782-5D5F8191C70E}">
      <dgm:prSet/>
      <dgm:spPr/>
      <dgm:t>
        <a:bodyPr/>
        <a:lstStyle/>
        <a:p>
          <a:endParaRPr lang="en-US"/>
        </a:p>
      </dgm:t>
    </dgm:pt>
    <dgm:pt modelId="{BD969759-0491-4EE1-8579-C218CBF93022}" type="pres">
      <dgm:prSet presAssocID="{6F75FB71-B1AE-48B1-973F-0A2A75B49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353A993-04D9-47F6-9495-FCC75F18928B}" type="pres">
      <dgm:prSet presAssocID="{6F75FB71-B1AE-48B1-973F-0A2A75B49AC1}" presName="Name1" presStyleCnt="0"/>
      <dgm:spPr/>
    </dgm:pt>
    <dgm:pt modelId="{00225BFB-55BD-457C-9700-6AA62A708E41}" type="pres">
      <dgm:prSet presAssocID="{6F75FB71-B1AE-48B1-973F-0A2A75B49AC1}" presName="cycle" presStyleCnt="0"/>
      <dgm:spPr/>
    </dgm:pt>
    <dgm:pt modelId="{73FD9F3E-28CF-49DE-A78C-498FA5136AE3}" type="pres">
      <dgm:prSet presAssocID="{6F75FB71-B1AE-48B1-973F-0A2A75B49AC1}" presName="srcNode" presStyleLbl="node1" presStyleIdx="0" presStyleCnt="2"/>
      <dgm:spPr/>
    </dgm:pt>
    <dgm:pt modelId="{9B8C1243-539B-44C7-A4CA-87195EC4480B}" type="pres">
      <dgm:prSet presAssocID="{6F75FB71-B1AE-48B1-973F-0A2A75B49AC1}" presName="conn" presStyleLbl="parChTrans1D2" presStyleIdx="0" presStyleCnt="1"/>
      <dgm:spPr/>
      <dgm:t>
        <a:bodyPr/>
        <a:lstStyle/>
        <a:p>
          <a:endParaRPr lang="en-US"/>
        </a:p>
      </dgm:t>
    </dgm:pt>
    <dgm:pt modelId="{AB9273E0-8157-4648-8B40-1AF70E50D0DC}" type="pres">
      <dgm:prSet presAssocID="{6F75FB71-B1AE-48B1-973F-0A2A75B49AC1}" presName="extraNode" presStyleLbl="node1" presStyleIdx="0" presStyleCnt="2"/>
      <dgm:spPr/>
    </dgm:pt>
    <dgm:pt modelId="{708CF920-6087-4815-BEE4-6CCD94DCA2BF}" type="pres">
      <dgm:prSet presAssocID="{6F75FB71-B1AE-48B1-973F-0A2A75B49AC1}" presName="dstNode" presStyleLbl="node1" presStyleIdx="0" presStyleCnt="2"/>
      <dgm:spPr/>
    </dgm:pt>
    <dgm:pt modelId="{6A25C11C-7C58-4F3B-84D2-8B4F48810896}" type="pres">
      <dgm:prSet presAssocID="{30EC726A-1826-4C41-9E37-5842B1BDA288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11981-D73E-4954-A74C-50080EEB543B}" type="pres">
      <dgm:prSet presAssocID="{30EC726A-1826-4C41-9E37-5842B1BDA288}" presName="accent_1" presStyleCnt="0"/>
      <dgm:spPr/>
    </dgm:pt>
    <dgm:pt modelId="{851CC057-D47D-477D-8E87-632C8D84486D}" type="pres">
      <dgm:prSet presAssocID="{30EC726A-1826-4C41-9E37-5842B1BDA288}" presName="accentRepeatNode" presStyleLbl="solidFgAcc1" presStyleIdx="0" presStyleCnt="2"/>
      <dgm:spPr/>
    </dgm:pt>
    <dgm:pt modelId="{FA85E342-8828-4D4F-A493-ADF1ABD3728F}" type="pres">
      <dgm:prSet presAssocID="{68AF7CC2-A31E-4579-B84A-EF7538D8CEA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511CF-BE94-4221-976B-59713BBF0003}" type="pres">
      <dgm:prSet presAssocID="{68AF7CC2-A31E-4579-B84A-EF7538D8CEA2}" presName="accent_2" presStyleCnt="0"/>
      <dgm:spPr/>
    </dgm:pt>
    <dgm:pt modelId="{3508A53B-30DF-474E-9AAC-674F019C24B5}" type="pres">
      <dgm:prSet presAssocID="{68AF7CC2-A31E-4579-B84A-EF7538D8CEA2}" presName="accentRepeatNode" presStyleLbl="solidFgAcc1" presStyleIdx="1" presStyleCnt="2"/>
      <dgm:spPr/>
    </dgm:pt>
  </dgm:ptLst>
  <dgm:cxnLst>
    <dgm:cxn modelId="{86DF9C40-90DF-4498-8DF0-810B34EF02A5}" type="presOf" srcId="{30EC726A-1826-4C41-9E37-5842B1BDA288}" destId="{6A25C11C-7C58-4F3B-84D2-8B4F48810896}" srcOrd="0" destOrd="0" presId="urn:microsoft.com/office/officeart/2008/layout/VerticalCurvedList"/>
    <dgm:cxn modelId="{80879290-4C61-431F-8748-1F87B331096A}" type="presOf" srcId="{83E17A48-B9EC-4493-8975-F8945A91FA37}" destId="{9B8C1243-539B-44C7-A4CA-87195EC4480B}" srcOrd="0" destOrd="0" presId="urn:microsoft.com/office/officeart/2008/layout/VerticalCurvedList"/>
    <dgm:cxn modelId="{90256AF6-1FFC-4DD5-8782-5D5F8191C70E}" srcId="{6F75FB71-B1AE-48B1-973F-0A2A75B49AC1}" destId="{30EC726A-1826-4C41-9E37-5842B1BDA288}" srcOrd="0" destOrd="0" parTransId="{EFA0BB7B-CE8D-49CB-ACA7-9AC962D5B842}" sibTransId="{83E17A48-B9EC-4493-8975-F8945A91FA37}"/>
    <dgm:cxn modelId="{3269CE72-849F-4AD8-80FD-36DFAA33BDA4}" type="presOf" srcId="{6F75FB71-B1AE-48B1-973F-0A2A75B49AC1}" destId="{BD969759-0491-4EE1-8579-C218CBF93022}" srcOrd="0" destOrd="0" presId="urn:microsoft.com/office/officeart/2008/layout/VerticalCurvedList"/>
    <dgm:cxn modelId="{B55CEA72-E02A-4BAA-9C43-9422E5FFFF4D}" srcId="{6F75FB71-B1AE-48B1-973F-0A2A75B49AC1}" destId="{68AF7CC2-A31E-4579-B84A-EF7538D8CEA2}" srcOrd="1" destOrd="0" parTransId="{D411156A-6DB6-43B7-9FCE-1A7CBA3126BE}" sibTransId="{FEA6C18D-2B56-4625-8D47-7181CA74BE38}"/>
    <dgm:cxn modelId="{6B81AB9B-7356-446E-A3CE-EA9744D6E744}" type="presOf" srcId="{68AF7CC2-A31E-4579-B84A-EF7538D8CEA2}" destId="{FA85E342-8828-4D4F-A493-ADF1ABD3728F}" srcOrd="0" destOrd="0" presId="urn:microsoft.com/office/officeart/2008/layout/VerticalCurvedList"/>
    <dgm:cxn modelId="{8FAB6F6B-FD39-4D85-B33E-872C2520E294}" type="presParOf" srcId="{BD969759-0491-4EE1-8579-C218CBF93022}" destId="{1353A993-04D9-47F6-9495-FCC75F18928B}" srcOrd="0" destOrd="0" presId="urn:microsoft.com/office/officeart/2008/layout/VerticalCurvedList"/>
    <dgm:cxn modelId="{BD19361D-8D90-45F2-8DB4-83DCC2604F0E}" type="presParOf" srcId="{1353A993-04D9-47F6-9495-FCC75F18928B}" destId="{00225BFB-55BD-457C-9700-6AA62A708E41}" srcOrd="0" destOrd="0" presId="urn:microsoft.com/office/officeart/2008/layout/VerticalCurvedList"/>
    <dgm:cxn modelId="{59F534EC-E4F7-4797-A3F8-C55810CF18C2}" type="presParOf" srcId="{00225BFB-55BD-457C-9700-6AA62A708E41}" destId="{73FD9F3E-28CF-49DE-A78C-498FA5136AE3}" srcOrd="0" destOrd="0" presId="urn:microsoft.com/office/officeart/2008/layout/VerticalCurvedList"/>
    <dgm:cxn modelId="{92A05FC8-0AE3-4D92-9B05-7BE39697EECB}" type="presParOf" srcId="{00225BFB-55BD-457C-9700-6AA62A708E41}" destId="{9B8C1243-539B-44C7-A4CA-87195EC4480B}" srcOrd="1" destOrd="0" presId="urn:microsoft.com/office/officeart/2008/layout/VerticalCurvedList"/>
    <dgm:cxn modelId="{3A4B1369-5FAF-4DC5-9886-9B99085A5760}" type="presParOf" srcId="{00225BFB-55BD-457C-9700-6AA62A708E41}" destId="{AB9273E0-8157-4648-8B40-1AF70E50D0DC}" srcOrd="2" destOrd="0" presId="urn:microsoft.com/office/officeart/2008/layout/VerticalCurvedList"/>
    <dgm:cxn modelId="{D722A81E-7534-4CF0-8773-9176BF7E283A}" type="presParOf" srcId="{00225BFB-55BD-457C-9700-6AA62A708E41}" destId="{708CF920-6087-4815-BEE4-6CCD94DCA2BF}" srcOrd="3" destOrd="0" presId="urn:microsoft.com/office/officeart/2008/layout/VerticalCurvedList"/>
    <dgm:cxn modelId="{6559D9B9-3F9E-4CE7-AE6C-0C49EC35F56D}" type="presParOf" srcId="{1353A993-04D9-47F6-9495-FCC75F18928B}" destId="{6A25C11C-7C58-4F3B-84D2-8B4F48810896}" srcOrd="1" destOrd="0" presId="urn:microsoft.com/office/officeart/2008/layout/VerticalCurvedList"/>
    <dgm:cxn modelId="{45FBED48-6F74-4653-96A3-3A2B0AD1FA54}" type="presParOf" srcId="{1353A993-04D9-47F6-9495-FCC75F18928B}" destId="{78A11981-D73E-4954-A74C-50080EEB543B}" srcOrd="2" destOrd="0" presId="urn:microsoft.com/office/officeart/2008/layout/VerticalCurvedList"/>
    <dgm:cxn modelId="{2BDA10C7-E636-4A2C-AB7F-8434565DF5B3}" type="presParOf" srcId="{78A11981-D73E-4954-A74C-50080EEB543B}" destId="{851CC057-D47D-477D-8E87-632C8D84486D}" srcOrd="0" destOrd="0" presId="urn:microsoft.com/office/officeart/2008/layout/VerticalCurvedList"/>
    <dgm:cxn modelId="{E4951F98-96EB-4102-A99A-618F495BE5FE}" type="presParOf" srcId="{1353A993-04D9-47F6-9495-FCC75F18928B}" destId="{FA85E342-8828-4D4F-A493-ADF1ABD3728F}" srcOrd="3" destOrd="0" presId="urn:microsoft.com/office/officeart/2008/layout/VerticalCurvedList"/>
    <dgm:cxn modelId="{221DC1FE-4D8F-4B48-B08D-8DF0244CA4FE}" type="presParOf" srcId="{1353A993-04D9-47F6-9495-FCC75F18928B}" destId="{992511CF-BE94-4221-976B-59713BBF0003}" srcOrd="4" destOrd="0" presId="urn:microsoft.com/office/officeart/2008/layout/VerticalCurvedList"/>
    <dgm:cxn modelId="{406FC200-EAB3-4A96-B6C9-2CDD5E488EE4}" type="presParOf" srcId="{992511CF-BE94-4221-976B-59713BBF0003}" destId="{3508A53B-30DF-474E-9AAC-674F019C24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75FB71-B1AE-48B1-973F-0A2A75B49A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6D6C51D-E936-4DBE-BB31-4DA03FA34C70}">
      <dgm:prSet phldrT="[Text]"/>
      <dgm:spPr/>
      <dgm:t>
        <a:bodyPr/>
        <a:lstStyle/>
        <a:p>
          <a:r>
            <a:rPr lang="en-US" dirty="0" smtClean="0"/>
            <a:t>‘Blueprint for an EU Cycling Strategy’ to be presented at the Velo-city conference Arnhem-Nijmegen</a:t>
          </a:r>
          <a:endParaRPr lang="en-US" dirty="0"/>
        </a:p>
      </dgm:t>
    </dgm:pt>
    <dgm:pt modelId="{C4C0C50C-88C2-4255-9F64-0F3A1055DAD2}" type="parTrans" cxnId="{E3CF069A-F2F4-44B8-84C9-7A3C5DC36F9A}">
      <dgm:prSet/>
      <dgm:spPr/>
      <dgm:t>
        <a:bodyPr/>
        <a:lstStyle/>
        <a:p>
          <a:endParaRPr lang="en-US"/>
        </a:p>
      </dgm:t>
    </dgm:pt>
    <dgm:pt modelId="{03E4EEC7-2741-462F-992E-8313AB9F5F54}" type="sibTrans" cxnId="{E3CF069A-F2F4-44B8-84C9-7A3C5DC36F9A}">
      <dgm:prSet/>
      <dgm:spPr/>
      <dgm:t>
        <a:bodyPr/>
        <a:lstStyle/>
        <a:p>
          <a:endParaRPr lang="en-US"/>
        </a:p>
      </dgm:t>
    </dgm:pt>
    <dgm:pt modelId="{3438D522-CC03-44B3-8C4D-BD4EEE3AC832}">
      <dgm:prSet phldrT="[Text]"/>
      <dgm:spPr/>
      <dgm:t>
        <a:bodyPr/>
        <a:lstStyle/>
        <a:p>
          <a:r>
            <a:rPr lang="de-AT" dirty="0" smtClean="0"/>
            <a:t>Civitas Conference official handover of the draft</a:t>
          </a:r>
          <a:endParaRPr lang="en-US" dirty="0"/>
        </a:p>
      </dgm:t>
    </dgm:pt>
    <dgm:pt modelId="{2316A414-22B3-426A-8603-70ABB3166184}" type="parTrans" cxnId="{72804E05-D6B9-4CEB-BC8C-32006B32E03B}">
      <dgm:prSet/>
      <dgm:spPr/>
      <dgm:t>
        <a:bodyPr/>
        <a:lstStyle/>
        <a:p>
          <a:endParaRPr lang="en-US"/>
        </a:p>
      </dgm:t>
    </dgm:pt>
    <dgm:pt modelId="{92204264-B514-4649-9C10-1EE556F988FE}" type="sibTrans" cxnId="{72804E05-D6B9-4CEB-BC8C-32006B32E03B}">
      <dgm:prSet/>
      <dgm:spPr/>
      <dgm:t>
        <a:bodyPr/>
        <a:lstStyle/>
        <a:p>
          <a:endParaRPr lang="en-US"/>
        </a:p>
      </dgm:t>
    </dgm:pt>
    <dgm:pt modelId="{BD969759-0491-4EE1-8579-C218CBF93022}" type="pres">
      <dgm:prSet presAssocID="{6F75FB71-B1AE-48B1-973F-0A2A75B49A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353A993-04D9-47F6-9495-FCC75F18928B}" type="pres">
      <dgm:prSet presAssocID="{6F75FB71-B1AE-48B1-973F-0A2A75B49AC1}" presName="Name1" presStyleCnt="0"/>
      <dgm:spPr/>
    </dgm:pt>
    <dgm:pt modelId="{00225BFB-55BD-457C-9700-6AA62A708E41}" type="pres">
      <dgm:prSet presAssocID="{6F75FB71-B1AE-48B1-973F-0A2A75B49AC1}" presName="cycle" presStyleCnt="0"/>
      <dgm:spPr/>
    </dgm:pt>
    <dgm:pt modelId="{73FD9F3E-28CF-49DE-A78C-498FA5136AE3}" type="pres">
      <dgm:prSet presAssocID="{6F75FB71-B1AE-48B1-973F-0A2A75B49AC1}" presName="srcNode" presStyleLbl="node1" presStyleIdx="0" presStyleCnt="2"/>
      <dgm:spPr/>
    </dgm:pt>
    <dgm:pt modelId="{9B8C1243-539B-44C7-A4CA-87195EC4480B}" type="pres">
      <dgm:prSet presAssocID="{6F75FB71-B1AE-48B1-973F-0A2A75B49AC1}" presName="conn" presStyleLbl="parChTrans1D2" presStyleIdx="0" presStyleCnt="1"/>
      <dgm:spPr/>
      <dgm:t>
        <a:bodyPr/>
        <a:lstStyle/>
        <a:p>
          <a:endParaRPr lang="en-US"/>
        </a:p>
      </dgm:t>
    </dgm:pt>
    <dgm:pt modelId="{AB9273E0-8157-4648-8B40-1AF70E50D0DC}" type="pres">
      <dgm:prSet presAssocID="{6F75FB71-B1AE-48B1-973F-0A2A75B49AC1}" presName="extraNode" presStyleLbl="node1" presStyleIdx="0" presStyleCnt="2"/>
      <dgm:spPr/>
    </dgm:pt>
    <dgm:pt modelId="{708CF920-6087-4815-BEE4-6CCD94DCA2BF}" type="pres">
      <dgm:prSet presAssocID="{6F75FB71-B1AE-48B1-973F-0A2A75B49AC1}" presName="dstNode" presStyleLbl="node1" presStyleIdx="0" presStyleCnt="2"/>
      <dgm:spPr/>
    </dgm:pt>
    <dgm:pt modelId="{AA74AF4A-E62C-4B3E-9C4F-0D7B8F0BA19E}" type="pres">
      <dgm:prSet presAssocID="{A6D6C51D-E936-4DBE-BB31-4DA03FA34C7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133C6-0028-4A31-B0A4-3088DA41C57B}" type="pres">
      <dgm:prSet presAssocID="{A6D6C51D-E936-4DBE-BB31-4DA03FA34C70}" presName="accent_1" presStyleCnt="0"/>
      <dgm:spPr/>
    </dgm:pt>
    <dgm:pt modelId="{6007B430-D5B6-4173-9214-1C91EBD69058}" type="pres">
      <dgm:prSet presAssocID="{A6D6C51D-E936-4DBE-BB31-4DA03FA34C70}" presName="accentRepeatNode" presStyleLbl="solidFgAcc1" presStyleIdx="0" presStyleCnt="2"/>
      <dgm:spPr/>
    </dgm:pt>
    <dgm:pt modelId="{3F4D4685-64E9-447A-B0EE-71E092545866}" type="pres">
      <dgm:prSet presAssocID="{3438D522-CC03-44B3-8C4D-BD4EEE3AC83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7A41E-E050-4B3C-B859-7E5EB42103D5}" type="pres">
      <dgm:prSet presAssocID="{3438D522-CC03-44B3-8C4D-BD4EEE3AC832}" presName="accent_2" presStyleCnt="0"/>
      <dgm:spPr/>
    </dgm:pt>
    <dgm:pt modelId="{1B299820-BAD5-4D2F-B0EB-33D0FC3A4D80}" type="pres">
      <dgm:prSet presAssocID="{3438D522-CC03-44B3-8C4D-BD4EEE3AC832}" presName="accentRepeatNode" presStyleLbl="solidFgAcc1" presStyleIdx="1" presStyleCnt="2"/>
      <dgm:spPr/>
    </dgm:pt>
  </dgm:ptLst>
  <dgm:cxnLst>
    <dgm:cxn modelId="{18F4EE7C-8B6D-42E2-B979-93815295B7E9}" type="presOf" srcId="{6F75FB71-B1AE-48B1-973F-0A2A75B49AC1}" destId="{BD969759-0491-4EE1-8579-C218CBF93022}" srcOrd="0" destOrd="0" presId="urn:microsoft.com/office/officeart/2008/layout/VerticalCurvedList"/>
    <dgm:cxn modelId="{72804E05-D6B9-4CEB-BC8C-32006B32E03B}" srcId="{6F75FB71-B1AE-48B1-973F-0A2A75B49AC1}" destId="{3438D522-CC03-44B3-8C4D-BD4EEE3AC832}" srcOrd="1" destOrd="0" parTransId="{2316A414-22B3-426A-8603-70ABB3166184}" sibTransId="{92204264-B514-4649-9C10-1EE556F988FE}"/>
    <dgm:cxn modelId="{626B30FA-F6F4-4AF4-A599-C9269D2ED61D}" type="presOf" srcId="{3438D522-CC03-44B3-8C4D-BD4EEE3AC832}" destId="{3F4D4685-64E9-447A-B0EE-71E092545866}" srcOrd="0" destOrd="0" presId="urn:microsoft.com/office/officeart/2008/layout/VerticalCurvedList"/>
    <dgm:cxn modelId="{E3CF069A-F2F4-44B8-84C9-7A3C5DC36F9A}" srcId="{6F75FB71-B1AE-48B1-973F-0A2A75B49AC1}" destId="{A6D6C51D-E936-4DBE-BB31-4DA03FA34C70}" srcOrd="0" destOrd="0" parTransId="{C4C0C50C-88C2-4255-9F64-0F3A1055DAD2}" sibTransId="{03E4EEC7-2741-462F-992E-8313AB9F5F54}"/>
    <dgm:cxn modelId="{B666B00A-5164-469A-BE6B-42380CE10C7E}" type="presOf" srcId="{03E4EEC7-2741-462F-992E-8313AB9F5F54}" destId="{9B8C1243-539B-44C7-A4CA-87195EC4480B}" srcOrd="0" destOrd="0" presId="urn:microsoft.com/office/officeart/2008/layout/VerticalCurvedList"/>
    <dgm:cxn modelId="{4864C7AD-A14A-4AD2-BB24-B5B14D8CC8CF}" type="presOf" srcId="{A6D6C51D-E936-4DBE-BB31-4DA03FA34C70}" destId="{AA74AF4A-E62C-4B3E-9C4F-0D7B8F0BA19E}" srcOrd="0" destOrd="0" presId="urn:microsoft.com/office/officeart/2008/layout/VerticalCurvedList"/>
    <dgm:cxn modelId="{D035EC33-E89B-4F95-8C30-C9ADB2E96701}" type="presParOf" srcId="{BD969759-0491-4EE1-8579-C218CBF93022}" destId="{1353A993-04D9-47F6-9495-FCC75F18928B}" srcOrd="0" destOrd="0" presId="urn:microsoft.com/office/officeart/2008/layout/VerticalCurvedList"/>
    <dgm:cxn modelId="{92259A3C-BDAC-4AC5-A07E-39FA0B0F0C1E}" type="presParOf" srcId="{1353A993-04D9-47F6-9495-FCC75F18928B}" destId="{00225BFB-55BD-457C-9700-6AA62A708E41}" srcOrd="0" destOrd="0" presId="urn:microsoft.com/office/officeart/2008/layout/VerticalCurvedList"/>
    <dgm:cxn modelId="{04877680-FCF9-46E9-ACED-6694EA698545}" type="presParOf" srcId="{00225BFB-55BD-457C-9700-6AA62A708E41}" destId="{73FD9F3E-28CF-49DE-A78C-498FA5136AE3}" srcOrd="0" destOrd="0" presId="urn:microsoft.com/office/officeart/2008/layout/VerticalCurvedList"/>
    <dgm:cxn modelId="{73429351-17DB-4E24-B356-C3298ECC3645}" type="presParOf" srcId="{00225BFB-55BD-457C-9700-6AA62A708E41}" destId="{9B8C1243-539B-44C7-A4CA-87195EC4480B}" srcOrd="1" destOrd="0" presId="urn:microsoft.com/office/officeart/2008/layout/VerticalCurvedList"/>
    <dgm:cxn modelId="{7C771558-74A0-460C-A344-E285E8C7FB36}" type="presParOf" srcId="{00225BFB-55BD-457C-9700-6AA62A708E41}" destId="{AB9273E0-8157-4648-8B40-1AF70E50D0DC}" srcOrd="2" destOrd="0" presId="urn:microsoft.com/office/officeart/2008/layout/VerticalCurvedList"/>
    <dgm:cxn modelId="{7C8CAC19-576B-4E91-BEA4-4134D0477EDB}" type="presParOf" srcId="{00225BFB-55BD-457C-9700-6AA62A708E41}" destId="{708CF920-6087-4815-BEE4-6CCD94DCA2BF}" srcOrd="3" destOrd="0" presId="urn:microsoft.com/office/officeart/2008/layout/VerticalCurvedList"/>
    <dgm:cxn modelId="{47DE4ADA-DC94-4105-AA8C-206F00F443B5}" type="presParOf" srcId="{1353A993-04D9-47F6-9495-FCC75F18928B}" destId="{AA74AF4A-E62C-4B3E-9C4F-0D7B8F0BA19E}" srcOrd="1" destOrd="0" presId="urn:microsoft.com/office/officeart/2008/layout/VerticalCurvedList"/>
    <dgm:cxn modelId="{C48936F6-504B-4018-B076-FA8586D9D677}" type="presParOf" srcId="{1353A993-04D9-47F6-9495-FCC75F18928B}" destId="{945133C6-0028-4A31-B0A4-3088DA41C57B}" srcOrd="2" destOrd="0" presId="urn:microsoft.com/office/officeart/2008/layout/VerticalCurvedList"/>
    <dgm:cxn modelId="{7DA22A18-C74C-49BA-ADBB-0C97A7ADAECD}" type="presParOf" srcId="{945133C6-0028-4A31-B0A4-3088DA41C57B}" destId="{6007B430-D5B6-4173-9214-1C91EBD69058}" srcOrd="0" destOrd="0" presId="urn:microsoft.com/office/officeart/2008/layout/VerticalCurvedList"/>
    <dgm:cxn modelId="{C6A67F1F-963E-4E8B-8CC2-10B3F727F65B}" type="presParOf" srcId="{1353A993-04D9-47F6-9495-FCC75F18928B}" destId="{3F4D4685-64E9-447A-B0EE-71E092545866}" srcOrd="3" destOrd="0" presId="urn:microsoft.com/office/officeart/2008/layout/VerticalCurvedList"/>
    <dgm:cxn modelId="{2E98539C-39EC-47D5-8C21-57805470E276}" type="presParOf" srcId="{1353A993-04D9-47F6-9495-FCC75F18928B}" destId="{0007A41E-E050-4B3C-B859-7E5EB42103D5}" srcOrd="4" destOrd="0" presId="urn:microsoft.com/office/officeart/2008/layout/VerticalCurvedList"/>
    <dgm:cxn modelId="{79B74DBC-A463-41F7-BF61-A89AC1455B15}" type="presParOf" srcId="{0007A41E-E050-4B3C-B859-7E5EB42103D5}" destId="{1B299820-BAD5-4D2F-B0EB-33D0FC3A4D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77C690-6696-4DFA-9DDB-C811B9B47C9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3EB557-6BDA-4613-9BB2-3F1FC079D1DC}">
      <dgm:prSet phldrT="[Text]"/>
      <dgm:spPr/>
      <dgm:t>
        <a:bodyPr/>
        <a:lstStyle/>
        <a:p>
          <a:r>
            <a:rPr lang="de-AT" dirty="0" smtClean="0"/>
            <a:t>EU Cycling Strategy</a:t>
          </a:r>
          <a:endParaRPr lang="en-US" dirty="0"/>
        </a:p>
      </dgm:t>
    </dgm:pt>
    <dgm:pt modelId="{49158AB7-01F8-4C00-89D9-A284E61C9CB2}" type="parTrans" cxnId="{E224B2AC-7A9E-49BB-B6EE-2177C7BE7360}">
      <dgm:prSet/>
      <dgm:spPr/>
      <dgm:t>
        <a:bodyPr/>
        <a:lstStyle/>
        <a:p>
          <a:endParaRPr lang="en-US"/>
        </a:p>
      </dgm:t>
    </dgm:pt>
    <dgm:pt modelId="{42DCBF70-2DE7-4E60-A6D5-0389220E3506}" type="sibTrans" cxnId="{E224B2AC-7A9E-49BB-B6EE-2177C7BE7360}">
      <dgm:prSet/>
      <dgm:spPr/>
      <dgm:t>
        <a:bodyPr/>
        <a:lstStyle/>
        <a:p>
          <a:endParaRPr lang="en-US"/>
        </a:p>
      </dgm:t>
    </dgm:pt>
    <dgm:pt modelId="{DCEC3F26-642F-4AE9-A6EB-023D07B0709F}">
      <dgm:prSet phldrT="[Text]"/>
      <dgm:spPr/>
      <dgm:t>
        <a:bodyPr/>
        <a:lstStyle/>
        <a:p>
          <a:r>
            <a:rPr lang="de-AT" dirty="0" smtClean="0"/>
            <a:t>Chapter 4: Infrastructure</a:t>
          </a:r>
          <a:endParaRPr lang="en-US" dirty="0"/>
        </a:p>
      </dgm:t>
    </dgm:pt>
    <dgm:pt modelId="{2C556EED-26A6-4E3A-9255-B62BCF43FAAF}" type="parTrans" cxnId="{DF771036-0CD8-4FD8-8644-DF1419DB0319}">
      <dgm:prSet/>
      <dgm:spPr/>
      <dgm:t>
        <a:bodyPr/>
        <a:lstStyle/>
        <a:p>
          <a:endParaRPr lang="en-US"/>
        </a:p>
      </dgm:t>
    </dgm:pt>
    <dgm:pt modelId="{F8F4FC2C-12AF-4FD5-817D-D7A5C06E6170}" type="sibTrans" cxnId="{DF771036-0CD8-4FD8-8644-DF1419DB0319}">
      <dgm:prSet/>
      <dgm:spPr/>
      <dgm:t>
        <a:bodyPr/>
        <a:lstStyle/>
        <a:p>
          <a:endParaRPr lang="en-US"/>
        </a:p>
      </dgm:t>
    </dgm:pt>
    <dgm:pt modelId="{C55C967D-96BA-45F8-9510-A86ECC6FCF72}">
      <dgm:prSet phldrT="[Text]"/>
      <dgm:spPr/>
      <dgm:t>
        <a:bodyPr/>
        <a:lstStyle/>
        <a:p>
          <a:r>
            <a:rPr lang="de-AT" dirty="0" smtClean="0"/>
            <a:t>Cycle Highways</a:t>
          </a:r>
          <a:endParaRPr lang="en-US" dirty="0"/>
        </a:p>
      </dgm:t>
    </dgm:pt>
    <dgm:pt modelId="{9A6F67E0-9ECD-496D-B19F-0EF0A68F6C99}" type="parTrans" cxnId="{BC2DEEE9-DBE8-471E-96D8-44453615B66F}">
      <dgm:prSet/>
      <dgm:spPr/>
      <dgm:t>
        <a:bodyPr/>
        <a:lstStyle/>
        <a:p>
          <a:endParaRPr lang="en-US"/>
        </a:p>
      </dgm:t>
    </dgm:pt>
    <dgm:pt modelId="{C2F5C9FD-3540-4145-8C74-E9542E2011D2}" type="sibTrans" cxnId="{BC2DEEE9-DBE8-471E-96D8-44453615B66F}">
      <dgm:prSet/>
      <dgm:spPr/>
      <dgm:t>
        <a:bodyPr/>
        <a:lstStyle/>
        <a:p>
          <a:endParaRPr lang="en-US"/>
        </a:p>
      </dgm:t>
    </dgm:pt>
    <dgm:pt modelId="{B48AE682-4E01-427A-A77C-33ED6BF071AD}" type="pres">
      <dgm:prSet presAssocID="{DE77C690-6696-4DFA-9DDB-C811B9B47C9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C4544-559A-486A-934A-497017FF55D9}" type="pres">
      <dgm:prSet presAssocID="{8D3EB557-6BDA-4613-9BB2-3F1FC079D1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5340D-C701-45A8-A72F-49579BDBFC66}" type="pres">
      <dgm:prSet presAssocID="{42DCBF70-2DE7-4E60-A6D5-0389220E350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F2905A0-6F50-4174-BCDC-71F7B62F1602}" type="pres">
      <dgm:prSet presAssocID="{42DCBF70-2DE7-4E60-A6D5-0389220E350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2044F20-C370-4A15-866C-132F448AADF6}" type="pres">
      <dgm:prSet presAssocID="{DCEC3F26-642F-4AE9-A6EB-023D07B070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CBFB5-6B91-404D-B23A-318F831A7753}" type="pres">
      <dgm:prSet presAssocID="{F8F4FC2C-12AF-4FD5-817D-D7A5C06E617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5FDAB1C-0843-47C4-8B76-24FC4A1BE924}" type="pres">
      <dgm:prSet presAssocID="{F8F4FC2C-12AF-4FD5-817D-D7A5C06E617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CF46613-A1A7-44E2-9312-4D36E02D4298}" type="pres">
      <dgm:prSet presAssocID="{C55C967D-96BA-45F8-9510-A86ECC6FCF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C84B2C-145F-459A-A784-588CBEBC8A59}" type="presOf" srcId="{DE77C690-6696-4DFA-9DDB-C811B9B47C92}" destId="{B48AE682-4E01-427A-A77C-33ED6BF071AD}" srcOrd="0" destOrd="0" presId="urn:microsoft.com/office/officeart/2005/8/layout/process2"/>
    <dgm:cxn modelId="{E224B2AC-7A9E-49BB-B6EE-2177C7BE7360}" srcId="{DE77C690-6696-4DFA-9DDB-C811B9B47C92}" destId="{8D3EB557-6BDA-4613-9BB2-3F1FC079D1DC}" srcOrd="0" destOrd="0" parTransId="{49158AB7-01F8-4C00-89D9-A284E61C9CB2}" sibTransId="{42DCBF70-2DE7-4E60-A6D5-0389220E3506}"/>
    <dgm:cxn modelId="{DF771036-0CD8-4FD8-8644-DF1419DB0319}" srcId="{DE77C690-6696-4DFA-9DDB-C811B9B47C92}" destId="{DCEC3F26-642F-4AE9-A6EB-023D07B0709F}" srcOrd="1" destOrd="0" parTransId="{2C556EED-26A6-4E3A-9255-B62BCF43FAAF}" sibTransId="{F8F4FC2C-12AF-4FD5-817D-D7A5C06E6170}"/>
    <dgm:cxn modelId="{0B124274-0703-4098-9978-DFD79F92FA60}" type="presOf" srcId="{F8F4FC2C-12AF-4FD5-817D-D7A5C06E6170}" destId="{96ECBFB5-6B91-404D-B23A-318F831A7753}" srcOrd="0" destOrd="0" presId="urn:microsoft.com/office/officeart/2005/8/layout/process2"/>
    <dgm:cxn modelId="{2BC648E0-CD9E-4E7B-A0A6-B38D969BB355}" type="presOf" srcId="{8D3EB557-6BDA-4613-9BB2-3F1FC079D1DC}" destId="{9A7C4544-559A-486A-934A-497017FF55D9}" srcOrd="0" destOrd="0" presId="urn:microsoft.com/office/officeart/2005/8/layout/process2"/>
    <dgm:cxn modelId="{894A1022-8298-4EC0-9027-FFE6650D0AF7}" type="presOf" srcId="{42DCBF70-2DE7-4E60-A6D5-0389220E3506}" destId="{93A5340D-C701-45A8-A72F-49579BDBFC66}" srcOrd="0" destOrd="0" presId="urn:microsoft.com/office/officeart/2005/8/layout/process2"/>
    <dgm:cxn modelId="{14E23878-DCB0-433D-B4E0-3E92F59E0AE1}" type="presOf" srcId="{42DCBF70-2DE7-4E60-A6D5-0389220E3506}" destId="{FF2905A0-6F50-4174-BCDC-71F7B62F1602}" srcOrd="1" destOrd="0" presId="urn:microsoft.com/office/officeart/2005/8/layout/process2"/>
    <dgm:cxn modelId="{BC2DEEE9-DBE8-471E-96D8-44453615B66F}" srcId="{DE77C690-6696-4DFA-9DDB-C811B9B47C92}" destId="{C55C967D-96BA-45F8-9510-A86ECC6FCF72}" srcOrd="2" destOrd="0" parTransId="{9A6F67E0-9ECD-496D-B19F-0EF0A68F6C99}" sibTransId="{C2F5C9FD-3540-4145-8C74-E9542E2011D2}"/>
    <dgm:cxn modelId="{2B675C14-C47D-4FD7-B86B-F7FBFB5FCE3A}" type="presOf" srcId="{C55C967D-96BA-45F8-9510-A86ECC6FCF72}" destId="{FCF46613-A1A7-44E2-9312-4D36E02D4298}" srcOrd="0" destOrd="0" presId="urn:microsoft.com/office/officeart/2005/8/layout/process2"/>
    <dgm:cxn modelId="{D39F408A-B5A1-435A-99E9-37AC0A942D02}" type="presOf" srcId="{DCEC3F26-642F-4AE9-A6EB-023D07B0709F}" destId="{62044F20-C370-4A15-866C-132F448AADF6}" srcOrd="0" destOrd="0" presId="urn:microsoft.com/office/officeart/2005/8/layout/process2"/>
    <dgm:cxn modelId="{0E328FC0-9E6E-411E-ABA3-DFAC6156CFB0}" type="presOf" srcId="{F8F4FC2C-12AF-4FD5-817D-D7A5C06E6170}" destId="{55FDAB1C-0843-47C4-8B76-24FC4A1BE924}" srcOrd="1" destOrd="0" presId="urn:microsoft.com/office/officeart/2005/8/layout/process2"/>
    <dgm:cxn modelId="{3B32D546-9AA7-45A9-98BE-7ECB0C23C4E7}" type="presParOf" srcId="{B48AE682-4E01-427A-A77C-33ED6BF071AD}" destId="{9A7C4544-559A-486A-934A-497017FF55D9}" srcOrd="0" destOrd="0" presId="urn:microsoft.com/office/officeart/2005/8/layout/process2"/>
    <dgm:cxn modelId="{C7DDD968-634F-4484-B5B5-A1638EFB4368}" type="presParOf" srcId="{B48AE682-4E01-427A-A77C-33ED6BF071AD}" destId="{93A5340D-C701-45A8-A72F-49579BDBFC66}" srcOrd="1" destOrd="0" presId="urn:microsoft.com/office/officeart/2005/8/layout/process2"/>
    <dgm:cxn modelId="{37532A93-94C4-4C0F-B71E-E8726D60EFA5}" type="presParOf" srcId="{93A5340D-C701-45A8-A72F-49579BDBFC66}" destId="{FF2905A0-6F50-4174-BCDC-71F7B62F1602}" srcOrd="0" destOrd="0" presId="urn:microsoft.com/office/officeart/2005/8/layout/process2"/>
    <dgm:cxn modelId="{AC25F3E6-8AB9-45C2-86F2-28F520B2E2EA}" type="presParOf" srcId="{B48AE682-4E01-427A-A77C-33ED6BF071AD}" destId="{62044F20-C370-4A15-866C-132F448AADF6}" srcOrd="2" destOrd="0" presId="urn:microsoft.com/office/officeart/2005/8/layout/process2"/>
    <dgm:cxn modelId="{C135D76C-5FE0-4CB7-A187-970EC225C91E}" type="presParOf" srcId="{B48AE682-4E01-427A-A77C-33ED6BF071AD}" destId="{96ECBFB5-6B91-404D-B23A-318F831A7753}" srcOrd="3" destOrd="0" presId="urn:microsoft.com/office/officeart/2005/8/layout/process2"/>
    <dgm:cxn modelId="{8F538AAE-0F88-4C78-AEE0-58F6445DAF0C}" type="presParOf" srcId="{96ECBFB5-6B91-404D-B23A-318F831A7753}" destId="{55FDAB1C-0843-47C4-8B76-24FC4A1BE924}" srcOrd="0" destOrd="0" presId="urn:microsoft.com/office/officeart/2005/8/layout/process2"/>
    <dgm:cxn modelId="{F5739D9A-3440-499E-A1B5-768EB75B93C9}" type="presParOf" srcId="{B48AE682-4E01-427A-A77C-33ED6BF071AD}" destId="{FCF46613-A1A7-44E2-9312-4D36E02D429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7D8477-DA7E-40F5-BD9B-707922BE308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E0D9F-A2BB-4152-8931-155AEB5F8E72}">
      <dgm:prSet phldrT="[Text]" custT="1"/>
      <dgm:spPr/>
      <dgm:t>
        <a:bodyPr/>
        <a:lstStyle/>
        <a:p>
          <a:r>
            <a:rPr lang="en-US" sz="2000" dirty="0" smtClean="0">
              <a:effectLst/>
            </a:rPr>
            <a:t>14</a:t>
          </a:r>
          <a:r>
            <a:rPr lang="en-US" sz="2000" baseline="30000" dirty="0" smtClean="0">
              <a:effectLst/>
            </a:rPr>
            <a:t>th</a:t>
          </a:r>
          <a:r>
            <a:rPr lang="en-US" sz="2000" baseline="0" dirty="0" smtClean="0">
              <a:effectLst/>
            </a:rPr>
            <a:t> Sept. </a:t>
          </a:r>
          <a:r>
            <a:rPr lang="en-US" sz="2000" dirty="0" smtClean="0">
              <a:effectLst/>
            </a:rPr>
            <a:t>2016</a:t>
          </a:r>
          <a:endParaRPr lang="en-US" sz="2000" dirty="0"/>
        </a:p>
      </dgm:t>
    </dgm:pt>
    <dgm:pt modelId="{F6845B65-6447-49F4-AC0D-2E2A7094A0ED}" type="parTrans" cxnId="{06A762DE-4471-4171-AAC5-2E1DFB1B1AFA}">
      <dgm:prSet/>
      <dgm:spPr/>
      <dgm:t>
        <a:bodyPr/>
        <a:lstStyle/>
        <a:p>
          <a:endParaRPr lang="en-US"/>
        </a:p>
      </dgm:t>
    </dgm:pt>
    <dgm:pt modelId="{94EF54D1-7EDE-495D-8BD2-94AD55EA61C8}" type="sibTrans" cxnId="{06A762DE-4471-4171-AAC5-2E1DFB1B1AFA}">
      <dgm:prSet/>
      <dgm:spPr/>
      <dgm:t>
        <a:bodyPr/>
        <a:lstStyle/>
        <a:p>
          <a:endParaRPr lang="en-US"/>
        </a:p>
      </dgm:t>
    </dgm:pt>
    <dgm:pt modelId="{09690921-C46B-467F-A544-B17C477C54E1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“Cycling into the Future”</a:t>
          </a:r>
          <a:endParaRPr lang="en-US" sz="2400" dirty="0"/>
        </a:p>
      </dgm:t>
    </dgm:pt>
    <dgm:pt modelId="{66B82A00-70E8-428D-AAD9-5A6617E97872}" type="parTrans" cxnId="{98100701-B904-4096-950A-E2F9E4C96749}">
      <dgm:prSet/>
      <dgm:spPr/>
      <dgm:t>
        <a:bodyPr/>
        <a:lstStyle/>
        <a:p>
          <a:endParaRPr lang="en-US"/>
        </a:p>
      </dgm:t>
    </dgm:pt>
    <dgm:pt modelId="{E6263E05-A889-4950-AFC3-CBE44E740299}" type="sibTrans" cxnId="{98100701-B904-4096-950A-E2F9E4C96749}">
      <dgm:prSet/>
      <dgm:spPr/>
      <dgm:t>
        <a:bodyPr/>
        <a:lstStyle/>
        <a:p>
          <a:endParaRPr lang="en-US"/>
        </a:p>
      </dgm:t>
    </dgm:pt>
    <dgm:pt modelId="{62D9EC83-1EF2-4676-8367-C6AE5604BA9B}">
      <dgm:prSet phldrT="[Text]" custT="1"/>
      <dgm:spPr/>
      <dgm:t>
        <a:bodyPr/>
        <a:lstStyle/>
        <a:p>
          <a:r>
            <a:rPr lang="en-US" sz="2000" dirty="0" smtClean="0">
              <a:effectLst/>
            </a:rPr>
            <a:t>Nov/Dec 2016</a:t>
          </a:r>
          <a:endParaRPr lang="en-US" sz="2000" dirty="0"/>
        </a:p>
      </dgm:t>
    </dgm:pt>
    <dgm:pt modelId="{A180A9CD-CCD7-45F6-A9B4-4EF00DFF8B86}" type="parTrans" cxnId="{CB9F0837-2B12-410D-8BF2-906A328EB26F}">
      <dgm:prSet/>
      <dgm:spPr/>
      <dgm:t>
        <a:bodyPr/>
        <a:lstStyle/>
        <a:p>
          <a:endParaRPr lang="en-US"/>
        </a:p>
      </dgm:t>
    </dgm:pt>
    <dgm:pt modelId="{78C052EE-A5EF-43D5-A978-C9515D8923B8}" type="sibTrans" cxnId="{CB9F0837-2B12-410D-8BF2-906A328EB26F}">
      <dgm:prSet/>
      <dgm:spPr/>
      <dgm:t>
        <a:bodyPr/>
        <a:lstStyle/>
        <a:p>
          <a:endParaRPr lang="en-US"/>
        </a:p>
      </dgm:t>
    </dgm:pt>
    <dgm:pt modelId="{5A814A56-E5C0-457E-8DF0-00443318C8B1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Meeting 2: Presenting first draft content</a:t>
          </a:r>
          <a:endParaRPr lang="en-US" sz="2400" dirty="0"/>
        </a:p>
      </dgm:t>
    </dgm:pt>
    <dgm:pt modelId="{4F2D628C-91A7-492D-B693-BCA9819F2146}" type="parTrans" cxnId="{E607C625-C5A7-4C00-8AB4-126EF54FD48B}">
      <dgm:prSet/>
      <dgm:spPr/>
      <dgm:t>
        <a:bodyPr/>
        <a:lstStyle/>
        <a:p>
          <a:endParaRPr lang="en-US"/>
        </a:p>
      </dgm:t>
    </dgm:pt>
    <dgm:pt modelId="{79C92A7B-6C5A-4A9D-A111-F5BAE62A82C8}" type="sibTrans" cxnId="{E607C625-C5A7-4C00-8AB4-126EF54FD48B}">
      <dgm:prSet/>
      <dgm:spPr/>
      <dgm:t>
        <a:bodyPr/>
        <a:lstStyle/>
        <a:p>
          <a:endParaRPr lang="en-US"/>
        </a:p>
      </dgm:t>
    </dgm:pt>
    <dgm:pt modelId="{D03BC5EF-3603-42E5-9153-224735D57E49}">
      <dgm:prSet phldrT="[Text]" custT="1"/>
      <dgm:spPr/>
      <dgm:t>
        <a:bodyPr/>
        <a:lstStyle/>
        <a:p>
          <a:r>
            <a:rPr lang="en-US" sz="2000" dirty="0" smtClean="0">
              <a:effectLst/>
            </a:rPr>
            <a:t>March 2017</a:t>
          </a:r>
          <a:endParaRPr lang="en-US" sz="2000" dirty="0"/>
        </a:p>
      </dgm:t>
    </dgm:pt>
    <dgm:pt modelId="{570CF86F-1608-4682-A424-189536EDAD8A}" type="parTrans" cxnId="{ABBD803D-42F9-4F19-BE16-FB5225B8D71B}">
      <dgm:prSet/>
      <dgm:spPr/>
      <dgm:t>
        <a:bodyPr/>
        <a:lstStyle/>
        <a:p>
          <a:endParaRPr lang="en-US"/>
        </a:p>
      </dgm:t>
    </dgm:pt>
    <dgm:pt modelId="{675201D3-F544-4930-AB34-69B45EDFC7A6}" type="sibTrans" cxnId="{ABBD803D-42F9-4F19-BE16-FB5225B8D71B}">
      <dgm:prSet/>
      <dgm:spPr/>
      <dgm:t>
        <a:bodyPr/>
        <a:lstStyle/>
        <a:p>
          <a:endParaRPr lang="en-US"/>
        </a:p>
      </dgm:t>
    </dgm:pt>
    <dgm:pt modelId="{240786BD-B4C4-4C1E-B2B0-0195E5057DFB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Meeting 3: Presenting results of chapters 1 – 9, 11</a:t>
          </a:r>
          <a:endParaRPr lang="en-US" sz="2400" dirty="0"/>
        </a:p>
      </dgm:t>
    </dgm:pt>
    <dgm:pt modelId="{D924641A-0934-488D-9AA3-9A67640DBAD9}" type="parTrans" cxnId="{5F63469B-2C5A-4649-BB86-8346F8349843}">
      <dgm:prSet/>
      <dgm:spPr/>
      <dgm:t>
        <a:bodyPr/>
        <a:lstStyle/>
        <a:p>
          <a:endParaRPr lang="en-US"/>
        </a:p>
      </dgm:t>
    </dgm:pt>
    <dgm:pt modelId="{AF9F5CF0-F947-4134-A9BF-FCD47CF27042}" type="sibTrans" cxnId="{5F63469B-2C5A-4649-BB86-8346F8349843}">
      <dgm:prSet/>
      <dgm:spPr/>
      <dgm:t>
        <a:bodyPr/>
        <a:lstStyle/>
        <a:p>
          <a:endParaRPr lang="en-US"/>
        </a:p>
      </dgm:t>
    </dgm:pt>
    <dgm:pt modelId="{CA185EBE-9C41-4EED-8E9A-4A2F787BDE2C}">
      <dgm:prSet phldrT="[Text]" custT="1"/>
      <dgm:spPr/>
      <dgm:t>
        <a:bodyPr/>
        <a:lstStyle/>
        <a:p>
          <a:r>
            <a:rPr lang="en-US" sz="2000" dirty="0" smtClean="0">
              <a:effectLst/>
            </a:rPr>
            <a:t>April 2017</a:t>
          </a:r>
          <a:endParaRPr lang="en-US" sz="2000" dirty="0"/>
        </a:p>
      </dgm:t>
    </dgm:pt>
    <dgm:pt modelId="{99B4069E-B409-4F0E-AC26-E3E7300EA1B1}" type="parTrans" cxnId="{11B3D75A-BD8C-421A-8EEA-8A0007C74D86}">
      <dgm:prSet/>
      <dgm:spPr/>
      <dgm:t>
        <a:bodyPr/>
        <a:lstStyle/>
        <a:p>
          <a:endParaRPr lang="en-US"/>
        </a:p>
      </dgm:t>
    </dgm:pt>
    <dgm:pt modelId="{4183CA01-CE91-4F55-A414-59EF2B9CD410}" type="sibTrans" cxnId="{11B3D75A-BD8C-421A-8EEA-8A0007C74D86}">
      <dgm:prSet/>
      <dgm:spPr/>
      <dgm:t>
        <a:bodyPr/>
        <a:lstStyle/>
        <a:p>
          <a:endParaRPr lang="en-US"/>
        </a:p>
      </dgm:t>
    </dgm:pt>
    <dgm:pt modelId="{C20248D7-899B-47E9-A7BD-4F0E9624C331}">
      <dgm:prSet phldrT="[Text]" custT="1"/>
      <dgm:spPr/>
      <dgm:t>
        <a:bodyPr/>
        <a:lstStyle/>
        <a:p>
          <a:r>
            <a:rPr lang="en-US" sz="2000" dirty="0" smtClean="0">
              <a:effectLst/>
            </a:rPr>
            <a:t>Meeting 4: Resources, legal questions, governance (chapter 10)</a:t>
          </a:r>
          <a:endParaRPr lang="en-US" sz="2000" dirty="0"/>
        </a:p>
      </dgm:t>
    </dgm:pt>
    <dgm:pt modelId="{9271642D-51A8-4B8C-B6A9-ACA270C3BEE8}" type="parTrans" cxnId="{9D286A74-A178-4EBA-9A39-D856FD3ADAF7}">
      <dgm:prSet/>
      <dgm:spPr/>
      <dgm:t>
        <a:bodyPr/>
        <a:lstStyle/>
        <a:p>
          <a:endParaRPr lang="en-US"/>
        </a:p>
      </dgm:t>
    </dgm:pt>
    <dgm:pt modelId="{861CF1CB-4632-4E1C-8193-92CAD9A4C8AD}" type="sibTrans" cxnId="{9D286A74-A178-4EBA-9A39-D856FD3ADAF7}">
      <dgm:prSet/>
      <dgm:spPr/>
      <dgm:t>
        <a:bodyPr/>
        <a:lstStyle/>
        <a:p>
          <a:endParaRPr lang="en-US"/>
        </a:p>
      </dgm:t>
    </dgm:pt>
    <dgm:pt modelId="{A8B82D81-F938-48A3-BD4B-E06B8F22ED31}">
      <dgm:prSet phldrT="[Text]" custT="1"/>
      <dgm:spPr/>
      <dgm:t>
        <a:bodyPr/>
        <a:lstStyle/>
        <a:p>
          <a:r>
            <a:rPr lang="en-US" sz="2000" dirty="0" smtClean="0">
              <a:effectLst/>
            </a:rPr>
            <a:t>May 2017</a:t>
          </a:r>
          <a:endParaRPr lang="en-US" sz="2000" dirty="0"/>
        </a:p>
      </dgm:t>
    </dgm:pt>
    <dgm:pt modelId="{E760A352-EA9C-46DC-BFA9-0915761A0D19}" type="parTrans" cxnId="{86B39784-C2DE-4839-95D8-38290E71DA41}">
      <dgm:prSet/>
      <dgm:spPr/>
      <dgm:t>
        <a:bodyPr/>
        <a:lstStyle/>
        <a:p>
          <a:endParaRPr lang="en-US"/>
        </a:p>
      </dgm:t>
    </dgm:pt>
    <dgm:pt modelId="{AAA948C7-F861-4AA1-AA12-9F5859B712EE}" type="sibTrans" cxnId="{86B39784-C2DE-4839-95D8-38290E71DA41}">
      <dgm:prSet/>
      <dgm:spPr/>
      <dgm:t>
        <a:bodyPr/>
        <a:lstStyle/>
        <a:p>
          <a:endParaRPr lang="en-US"/>
        </a:p>
      </dgm:t>
    </dgm:pt>
    <dgm:pt modelId="{37B84770-72BE-4B17-92C6-177AD9AE8EB3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Meeting 5: Resume, adoption of recommendations</a:t>
          </a:r>
          <a:endParaRPr lang="en-US" sz="2400" dirty="0"/>
        </a:p>
      </dgm:t>
    </dgm:pt>
    <dgm:pt modelId="{6767696C-3CCC-462A-8A44-BD6EB2AD1134}" type="parTrans" cxnId="{13F7B842-E145-4C1F-94F7-CBBD278AC4C5}">
      <dgm:prSet/>
      <dgm:spPr/>
      <dgm:t>
        <a:bodyPr/>
        <a:lstStyle/>
        <a:p>
          <a:endParaRPr lang="en-US"/>
        </a:p>
      </dgm:t>
    </dgm:pt>
    <dgm:pt modelId="{144E46CF-41DA-4609-B8A0-D2355DB699C5}" type="sibTrans" cxnId="{13F7B842-E145-4C1F-94F7-CBBD278AC4C5}">
      <dgm:prSet/>
      <dgm:spPr/>
      <dgm:t>
        <a:bodyPr/>
        <a:lstStyle/>
        <a:p>
          <a:endParaRPr lang="en-US"/>
        </a:p>
      </dgm:t>
    </dgm:pt>
    <dgm:pt modelId="{E7892626-88EA-4F4C-8B9A-68804CE6F25E}" type="pres">
      <dgm:prSet presAssocID="{CB7D8477-DA7E-40F5-BD9B-707922BE30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70BCF-06EC-47D8-8AB7-76CB1C0D3D51}" type="pres">
      <dgm:prSet presAssocID="{A8B82D81-F938-48A3-BD4B-E06B8F22ED31}" presName="boxAndChildren" presStyleCnt="0"/>
      <dgm:spPr/>
    </dgm:pt>
    <dgm:pt modelId="{95E23792-B232-46BB-B28C-08BA4569132B}" type="pres">
      <dgm:prSet presAssocID="{A8B82D81-F938-48A3-BD4B-E06B8F22ED31}" presName="parentTextBox" presStyleLbl="node1" presStyleIdx="0" presStyleCnt="5"/>
      <dgm:spPr/>
      <dgm:t>
        <a:bodyPr/>
        <a:lstStyle/>
        <a:p>
          <a:endParaRPr lang="en-US"/>
        </a:p>
      </dgm:t>
    </dgm:pt>
    <dgm:pt modelId="{7FC348F1-FA15-4809-AC9E-100E6D9B664E}" type="pres">
      <dgm:prSet presAssocID="{A8B82D81-F938-48A3-BD4B-E06B8F22ED31}" presName="entireBox" presStyleLbl="node1" presStyleIdx="0" presStyleCnt="5"/>
      <dgm:spPr/>
      <dgm:t>
        <a:bodyPr/>
        <a:lstStyle/>
        <a:p>
          <a:endParaRPr lang="en-US"/>
        </a:p>
      </dgm:t>
    </dgm:pt>
    <dgm:pt modelId="{21A3B1F8-ECC7-499E-8775-A9DF646DCC86}" type="pres">
      <dgm:prSet presAssocID="{A8B82D81-F938-48A3-BD4B-E06B8F22ED31}" presName="descendantBox" presStyleCnt="0"/>
      <dgm:spPr/>
    </dgm:pt>
    <dgm:pt modelId="{AAE98F4F-9F7C-4397-94A7-3D64DC323012}" type="pres">
      <dgm:prSet presAssocID="{37B84770-72BE-4B17-92C6-177AD9AE8EB3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19165-A792-490B-9612-979B8C12CF99}" type="pres">
      <dgm:prSet presAssocID="{4183CA01-CE91-4F55-A414-59EF2B9CD410}" presName="sp" presStyleCnt="0"/>
      <dgm:spPr/>
    </dgm:pt>
    <dgm:pt modelId="{D2EBCF87-995C-4F38-A09D-10CAA0628CBA}" type="pres">
      <dgm:prSet presAssocID="{CA185EBE-9C41-4EED-8E9A-4A2F787BDE2C}" presName="arrowAndChildren" presStyleCnt="0"/>
      <dgm:spPr/>
    </dgm:pt>
    <dgm:pt modelId="{15F8A440-3BAC-4D98-9E87-69EC7EDF7E16}" type="pres">
      <dgm:prSet presAssocID="{CA185EBE-9C41-4EED-8E9A-4A2F787BDE2C}" presName="parentTextArrow" presStyleLbl="node1" presStyleIdx="0" presStyleCnt="5"/>
      <dgm:spPr/>
      <dgm:t>
        <a:bodyPr/>
        <a:lstStyle/>
        <a:p>
          <a:endParaRPr lang="en-US"/>
        </a:p>
      </dgm:t>
    </dgm:pt>
    <dgm:pt modelId="{937FF262-135D-4D16-B58A-4B49A5CE7043}" type="pres">
      <dgm:prSet presAssocID="{CA185EBE-9C41-4EED-8E9A-4A2F787BDE2C}" presName="arrow" presStyleLbl="node1" presStyleIdx="1" presStyleCnt="5"/>
      <dgm:spPr/>
      <dgm:t>
        <a:bodyPr/>
        <a:lstStyle/>
        <a:p>
          <a:endParaRPr lang="en-US"/>
        </a:p>
      </dgm:t>
    </dgm:pt>
    <dgm:pt modelId="{917056C7-1D17-4C2D-8890-44672A241BF9}" type="pres">
      <dgm:prSet presAssocID="{CA185EBE-9C41-4EED-8E9A-4A2F787BDE2C}" presName="descendantArrow" presStyleCnt="0"/>
      <dgm:spPr/>
    </dgm:pt>
    <dgm:pt modelId="{30072F16-BD09-4809-A4B6-8C89EA297803}" type="pres">
      <dgm:prSet presAssocID="{C20248D7-899B-47E9-A7BD-4F0E9624C331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0FE24-3EC9-494C-9B21-BFAAAF429F1E}" type="pres">
      <dgm:prSet presAssocID="{675201D3-F544-4930-AB34-69B45EDFC7A6}" presName="sp" presStyleCnt="0"/>
      <dgm:spPr/>
    </dgm:pt>
    <dgm:pt modelId="{B453DD4F-1B99-4DA6-994B-676E55DFA3A0}" type="pres">
      <dgm:prSet presAssocID="{D03BC5EF-3603-42E5-9153-224735D57E49}" presName="arrowAndChildren" presStyleCnt="0"/>
      <dgm:spPr/>
    </dgm:pt>
    <dgm:pt modelId="{E8FEE456-84EC-4D73-A23E-2A4DF257686D}" type="pres">
      <dgm:prSet presAssocID="{D03BC5EF-3603-42E5-9153-224735D57E49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D46D0C2D-8DBC-42C3-9C0C-F561874638C0}" type="pres">
      <dgm:prSet presAssocID="{D03BC5EF-3603-42E5-9153-224735D57E49}" presName="arrow" presStyleLbl="node1" presStyleIdx="2" presStyleCnt="5"/>
      <dgm:spPr/>
      <dgm:t>
        <a:bodyPr/>
        <a:lstStyle/>
        <a:p>
          <a:endParaRPr lang="en-US"/>
        </a:p>
      </dgm:t>
    </dgm:pt>
    <dgm:pt modelId="{00EF943E-43D5-4307-A798-1EA03F27C436}" type="pres">
      <dgm:prSet presAssocID="{D03BC5EF-3603-42E5-9153-224735D57E49}" presName="descendantArrow" presStyleCnt="0"/>
      <dgm:spPr/>
    </dgm:pt>
    <dgm:pt modelId="{50B63C68-A825-4D71-812B-B98F96940E8D}" type="pres">
      <dgm:prSet presAssocID="{240786BD-B4C4-4C1E-B2B0-0195E5057DFB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C5CB8-42B8-4FFB-AE0B-AC0B72A872C5}" type="pres">
      <dgm:prSet presAssocID="{78C052EE-A5EF-43D5-A978-C9515D8923B8}" presName="sp" presStyleCnt="0"/>
      <dgm:spPr/>
    </dgm:pt>
    <dgm:pt modelId="{EB3CF069-83F1-40E7-A1F5-21B44346C9B0}" type="pres">
      <dgm:prSet presAssocID="{62D9EC83-1EF2-4676-8367-C6AE5604BA9B}" presName="arrowAndChildren" presStyleCnt="0"/>
      <dgm:spPr/>
    </dgm:pt>
    <dgm:pt modelId="{C287157A-32F2-429E-9D9E-231DFD4A87DA}" type="pres">
      <dgm:prSet presAssocID="{62D9EC83-1EF2-4676-8367-C6AE5604BA9B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E251981A-08B2-4CB0-9525-0933410B0C72}" type="pres">
      <dgm:prSet presAssocID="{62D9EC83-1EF2-4676-8367-C6AE5604BA9B}" presName="arrow" presStyleLbl="node1" presStyleIdx="3" presStyleCnt="5"/>
      <dgm:spPr/>
      <dgm:t>
        <a:bodyPr/>
        <a:lstStyle/>
        <a:p>
          <a:endParaRPr lang="en-US"/>
        </a:p>
      </dgm:t>
    </dgm:pt>
    <dgm:pt modelId="{C03013D2-57E6-429E-ABB6-92F5335B0635}" type="pres">
      <dgm:prSet presAssocID="{62D9EC83-1EF2-4676-8367-C6AE5604BA9B}" presName="descendantArrow" presStyleCnt="0"/>
      <dgm:spPr/>
    </dgm:pt>
    <dgm:pt modelId="{F18249FE-3592-4636-A8D8-0BC89C7FB581}" type="pres">
      <dgm:prSet presAssocID="{5A814A56-E5C0-457E-8DF0-00443318C8B1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EF0B6-8703-49A0-8186-A86A7AEC610B}" type="pres">
      <dgm:prSet presAssocID="{94EF54D1-7EDE-495D-8BD2-94AD55EA61C8}" presName="sp" presStyleCnt="0"/>
      <dgm:spPr/>
    </dgm:pt>
    <dgm:pt modelId="{AA222FA3-E6DD-46EE-85F2-DCDA43832296}" type="pres">
      <dgm:prSet presAssocID="{58AE0D9F-A2BB-4152-8931-155AEB5F8E72}" presName="arrowAndChildren" presStyleCnt="0"/>
      <dgm:spPr/>
    </dgm:pt>
    <dgm:pt modelId="{5DEDDA2B-3139-43D6-83D2-19941E3667FA}" type="pres">
      <dgm:prSet presAssocID="{58AE0D9F-A2BB-4152-8931-155AEB5F8E72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FFCCD658-2C17-4774-B5E7-D3BEFFE60F1F}" type="pres">
      <dgm:prSet presAssocID="{58AE0D9F-A2BB-4152-8931-155AEB5F8E72}" presName="arrow" presStyleLbl="node1" presStyleIdx="4" presStyleCnt="5" custLinFactNeighborX="92500" custLinFactNeighborY="-11560"/>
      <dgm:spPr/>
      <dgm:t>
        <a:bodyPr/>
        <a:lstStyle/>
        <a:p>
          <a:endParaRPr lang="en-US"/>
        </a:p>
      </dgm:t>
    </dgm:pt>
    <dgm:pt modelId="{190C256A-6F72-4778-AED3-EFE5BE847AB8}" type="pres">
      <dgm:prSet presAssocID="{58AE0D9F-A2BB-4152-8931-155AEB5F8E72}" presName="descendantArrow" presStyleCnt="0"/>
      <dgm:spPr/>
    </dgm:pt>
    <dgm:pt modelId="{00E734EF-168E-4938-A31D-608AEEAF1781}" type="pres">
      <dgm:prSet presAssocID="{09690921-C46B-467F-A544-B17C477C54E1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CA3703-5C5F-43E0-9733-DA54BFFDCAAF}" type="presOf" srcId="{37B84770-72BE-4B17-92C6-177AD9AE8EB3}" destId="{AAE98F4F-9F7C-4397-94A7-3D64DC323012}" srcOrd="0" destOrd="0" presId="urn:microsoft.com/office/officeart/2005/8/layout/process4"/>
    <dgm:cxn modelId="{ABBD803D-42F9-4F19-BE16-FB5225B8D71B}" srcId="{CB7D8477-DA7E-40F5-BD9B-707922BE308C}" destId="{D03BC5EF-3603-42E5-9153-224735D57E49}" srcOrd="2" destOrd="0" parTransId="{570CF86F-1608-4682-A424-189536EDAD8A}" sibTransId="{675201D3-F544-4930-AB34-69B45EDFC7A6}"/>
    <dgm:cxn modelId="{5DA6D009-D7EC-46B0-926E-737B361883E0}" type="presOf" srcId="{58AE0D9F-A2BB-4152-8931-155AEB5F8E72}" destId="{FFCCD658-2C17-4774-B5E7-D3BEFFE60F1F}" srcOrd="1" destOrd="0" presId="urn:microsoft.com/office/officeart/2005/8/layout/process4"/>
    <dgm:cxn modelId="{98100701-B904-4096-950A-E2F9E4C96749}" srcId="{58AE0D9F-A2BB-4152-8931-155AEB5F8E72}" destId="{09690921-C46B-467F-A544-B17C477C54E1}" srcOrd="0" destOrd="0" parTransId="{66B82A00-70E8-428D-AAD9-5A6617E97872}" sibTransId="{E6263E05-A889-4950-AFC3-CBE44E740299}"/>
    <dgm:cxn modelId="{DEAC88E2-C59E-4C73-85F3-DEDC5B8DBEE4}" type="presOf" srcId="{09690921-C46B-467F-A544-B17C477C54E1}" destId="{00E734EF-168E-4938-A31D-608AEEAF1781}" srcOrd="0" destOrd="0" presId="urn:microsoft.com/office/officeart/2005/8/layout/process4"/>
    <dgm:cxn modelId="{CB9F0837-2B12-410D-8BF2-906A328EB26F}" srcId="{CB7D8477-DA7E-40F5-BD9B-707922BE308C}" destId="{62D9EC83-1EF2-4676-8367-C6AE5604BA9B}" srcOrd="1" destOrd="0" parTransId="{A180A9CD-CCD7-45F6-A9B4-4EF00DFF8B86}" sibTransId="{78C052EE-A5EF-43D5-A978-C9515D8923B8}"/>
    <dgm:cxn modelId="{FA8002F2-C0F6-4417-A23C-21520D925BAE}" type="presOf" srcId="{C20248D7-899B-47E9-A7BD-4F0E9624C331}" destId="{30072F16-BD09-4809-A4B6-8C89EA297803}" srcOrd="0" destOrd="0" presId="urn:microsoft.com/office/officeart/2005/8/layout/process4"/>
    <dgm:cxn modelId="{13B3194B-9721-4B88-A8B7-111266835BF8}" type="presOf" srcId="{D03BC5EF-3603-42E5-9153-224735D57E49}" destId="{E8FEE456-84EC-4D73-A23E-2A4DF257686D}" srcOrd="0" destOrd="0" presId="urn:microsoft.com/office/officeart/2005/8/layout/process4"/>
    <dgm:cxn modelId="{13F7B842-E145-4C1F-94F7-CBBD278AC4C5}" srcId="{A8B82D81-F938-48A3-BD4B-E06B8F22ED31}" destId="{37B84770-72BE-4B17-92C6-177AD9AE8EB3}" srcOrd="0" destOrd="0" parTransId="{6767696C-3CCC-462A-8A44-BD6EB2AD1134}" sibTransId="{144E46CF-41DA-4609-B8A0-D2355DB699C5}"/>
    <dgm:cxn modelId="{284DF61D-EA3C-4E90-8F24-412B5788E725}" type="presOf" srcId="{CB7D8477-DA7E-40F5-BD9B-707922BE308C}" destId="{E7892626-88EA-4F4C-8B9A-68804CE6F25E}" srcOrd="0" destOrd="0" presId="urn:microsoft.com/office/officeart/2005/8/layout/process4"/>
    <dgm:cxn modelId="{BF6F9D26-5493-4F22-AC7E-EA970246A841}" type="presOf" srcId="{D03BC5EF-3603-42E5-9153-224735D57E49}" destId="{D46D0C2D-8DBC-42C3-9C0C-F561874638C0}" srcOrd="1" destOrd="0" presId="urn:microsoft.com/office/officeart/2005/8/layout/process4"/>
    <dgm:cxn modelId="{86B39784-C2DE-4839-95D8-38290E71DA41}" srcId="{CB7D8477-DA7E-40F5-BD9B-707922BE308C}" destId="{A8B82D81-F938-48A3-BD4B-E06B8F22ED31}" srcOrd="4" destOrd="0" parTransId="{E760A352-EA9C-46DC-BFA9-0915761A0D19}" sibTransId="{AAA948C7-F861-4AA1-AA12-9F5859B712EE}"/>
    <dgm:cxn modelId="{03C0232B-748C-456F-8F17-AFA3CD65A04B}" type="presOf" srcId="{62D9EC83-1EF2-4676-8367-C6AE5604BA9B}" destId="{E251981A-08B2-4CB0-9525-0933410B0C72}" srcOrd="1" destOrd="0" presId="urn:microsoft.com/office/officeart/2005/8/layout/process4"/>
    <dgm:cxn modelId="{5F63469B-2C5A-4649-BB86-8346F8349843}" srcId="{D03BC5EF-3603-42E5-9153-224735D57E49}" destId="{240786BD-B4C4-4C1E-B2B0-0195E5057DFB}" srcOrd="0" destOrd="0" parTransId="{D924641A-0934-488D-9AA3-9A67640DBAD9}" sibTransId="{AF9F5CF0-F947-4134-A9BF-FCD47CF27042}"/>
    <dgm:cxn modelId="{06A762DE-4471-4171-AAC5-2E1DFB1B1AFA}" srcId="{CB7D8477-DA7E-40F5-BD9B-707922BE308C}" destId="{58AE0D9F-A2BB-4152-8931-155AEB5F8E72}" srcOrd="0" destOrd="0" parTransId="{F6845B65-6447-49F4-AC0D-2E2A7094A0ED}" sibTransId="{94EF54D1-7EDE-495D-8BD2-94AD55EA61C8}"/>
    <dgm:cxn modelId="{4524DD82-AA6D-424F-883D-7EE12FEE61C7}" type="presOf" srcId="{CA185EBE-9C41-4EED-8E9A-4A2F787BDE2C}" destId="{937FF262-135D-4D16-B58A-4B49A5CE7043}" srcOrd="1" destOrd="0" presId="urn:microsoft.com/office/officeart/2005/8/layout/process4"/>
    <dgm:cxn modelId="{E607C625-C5A7-4C00-8AB4-126EF54FD48B}" srcId="{62D9EC83-1EF2-4676-8367-C6AE5604BA9B}" destId="{5A814A56-E5C0-457E-8DF0-00443318C8B1}" srcOrd="0" destOrd="0" parTransId="{4F2D628C-91A7-492D-B693-BCA9819F2146}" sibTransId="{79C92A7B-6C5A-4A9D-A111-F5BAE62A82C8}"/>
    <dgm:cxn modelId="{6F0FD0ED-4705-4470-88DF-68E6E541404E}" type="presOf" srcId="{CA185EBE-9C41-4EED-8E9A-4A2F787BDE2C}" destId="{15F8A440-3BAC-4D98-9E87-69EC7EDF7E16}" srcOrd="0" destOrd="0" presId="urn:microsoft.com/office/officeart/2005/8/layout/process4"/>
    <dgm:cxn modelId="{3B690B68-FEED-4D26-B27A-8F067517C6D4}" type="presOf" srcId="{5A814A56-E5C0-457E-8DF0-00443318C8B1}" destId="{F18249FE-3592-4636-A8D8-0BC89C7FB581}" srcOrd="0" destOrd="0" presId="urn:microsoft.com/office/officeart/2005/8/layout/process4"/>
    <dgm:cxn modelId="{9D286A74-A178-4EBA-9A39-D856FD3ADAF7}" srcId="{CA185EBE-9C41-4EED-8E9A-4A2F787BDE2C}" destId="{C20248D7-899B-47E9-A7BD-4F0E9624C331}" srcOrd="0" destOrd="0" parTransId="{9271642D-51A8-4B8C-B6A9-ACA270C3BEE8}" sibTransId="{861CF1CB-4632-4E1C-8193-92CAD9A4C8AD}"/>
    <dgm:cxn modelId="{8CEBBF80-FB4A-4669-A638-03E2D016E152}" type="presOf" srcId="{A8B82D81-F938-48A3-BD4B-E06B8F22ED31}" destId="{7FC348F1-FA15-4809-AC9E-100E6D9B664E}" srcOrd="1" destOrd="0" presId="urn:microsoft.com/office/officeart/2005/8/layout/process4"/>
    <dgm:cxn modelId="{0CFA585A-9F76-4534-8291-6E7FB67B79AF}" type="presOf" srcId="{62D9EC83-1EF2-4676-8367-C6AE5604BA9B}" destId="{C287157A-32F2-429E-9D9E-231DFD4A87DA}" srcOrd="0" destOrd="0" presId="urn:microsoft.com/office/officeart/2005/8/layout/process4"/>
    <dgm:cxn modelId="{11B3D75A-BD8C-421A-8EEA-8A0007C74D86}" srcId="{CB7D8477-DA7E-40F5-BD9B-707922BE308C}" destId="{CA185EBE-9C41-4EED-8E9A-4A2F787BDE2C}" srcOrd="3" destOrd="0" parTransId="{99B4069E-B409-4F0E-AC26-E3E7300EA1B1}" sibTransId="{4183CA01-CE91-4F55-A414-59EF2B9CD410}"/>
    <dgm:cxn modelId="{600C1E3C-89BB-4D00-A896-6AA18CFA7CCF}" type="presOf" srcId="{240786BD-B4C4-4C1E-B2B0-0195E5057DFB}" destId="{50B63C68-A825-4D71-812B-B98F96940E8D}" srcOrd="0" destOrd="0" presId="urn:microsoft.com/office/officeart/2005/8/layout/process4"/>
    <dgm:cxn modelId="{784A1E2D-61B5-4520-A263-71C02C0E8016}" type="presOf" srcId="{58AE0D9F-A2BB-4152-8931-155AEB5F8E72}" destId="{5DEDDA2B-3139-43D6-83D2-19941E3667FA}" srcOrd="0" destOrd="0" presId="urn:microsoft.com/office/officeart/2005/8/layout/process4"/>
    <dgm:cxn modelId="{5474D403-EA65-41B1-801E-CE84E6A2D677}" type="presOf" srcId="{A8B82D81-F938-48A3-BD4B-E06B8F22ED31}" destId="{95E23792-B232-46BB-B28C-08BA4569132B}" srcOrd="0" destOrd="0" presId="urn:microsoft.com/office/officeart/2005/8/layout/process4"/>
    <dgm:cxn modelId="{A5069B48-B7AF-46B1-9A6C-0A6AA730A0A2}" type="presParOf" srcId="{E7892626-88EA-4F4C-8B9A-68804CE6F25E}" destId="{A5D70BCF-06EC-47D8-8AB7-76CB1C0D3D51}" srcOrd="0" destOrd="0" presId="urn:microsoft.com/office/officeart/2005/8/layout/process4"/>
    <dgm:cxn modelId="{F688EF68-73A1-457A-B539-2B3374D62BE8}" type="presParOf" srcId="{A5D70BCF-06EC-47D8-8AB7-76CB1C0D3D51}" destId="{95E23792-B232-46BB-B28C-08BA4569132B}" srcOrd="0" destOrd="0" presId="urn:microsoft.com/office/officeart/2005/8/layout/process4"/>
    <dgm:cxn modelId="{3DBE6402-379D-45CC-B06A-6BB1767FE580}" type="presParOf" srcId="{A5D70BCF-06EC-47D8-8AB7-76CB1C0D3D51}" destId="{7FC348F1-FA15-4809-AC9E-100E6D9B664E}" srcOrd="1" destOrd="0" presId="urn:microsoft.com/office/officeart/2005/8/layout/process4"/>
    <dgm:cxn modelId="{63276EE7-E6FD-4DAA-991C-2057112A6470}" type="presParOf" srcId="{A5D70BCF-06EC-47D8-8AB7-76CB1C0D3D51}" destId="{21A3B1F8-ECC7-499E-8775-A9DF646DCC86}" srcOrd="2" destOrd="0" presId="urn:microsoft.com/office/officeart/2005/8/layout/process4"/>
    <dgm:cxn modelId="{912B6F36-0073-41D4-8927-38ECDA584D9E}" type="presParOf" srcId="{21A3B1F8-ECC7-499E-8775-A9DF646DCC86}" destId="{AAE98F4F-9F7C-4397-94A7-3D64DC323012}" srcOrd="0" destOrd="0" presId="urn:microsoft.com/office/officeart/2005/8/layout/process4"/>
    <dgm:cxn modelId="{6F9C2C97-A303-4E87-A9DF-8ADD1E8A9C39}" type="presParOf" srcId="{E7892626-88EA-4F4C-8B9A-68804CE6F25E}" destId="{A1419165-A792-490B-9612-979B8C12CF99}" srcOrd="1" destOrd="0" presId="urn:microsoft.com/office/officeart/2005/8/layout/process4"/>
    <dgm:cxn modelId="{0F7DC36F-4762-442D-8D89-25DA9D757259}" type="presParOf" srcId="{E7892626-88EA-4F4C-8B9A-68804CE6F25E}" destId="{D2EBCF87-995C-4F38-A09D-10CAA0628CBA}" srcOrd="2" destOrd="0" presId="urn:microsoft.com/office/officeart/2005/8/layout/process4"/>
    <dgm:cxn modelId="{03A7BAF1-5649-4E4C-B16A-81E91CCB911A}" type="presParOf" srcId="{D2EBCF87-995C-4F38-A09D-10CAA0628CBA}" destId="{15F8A440-3BAC-4D98-9E87-69EC7EDF7E16}" srcOrd="0" destOrd="0" presId="urn:microsoft.com/office/officeart/2005/8/layout/process4"/>
    <dgm:cxn modelId="{01785B91-06E1-476F-A56E-467B153F44C0}" type="presParOf" srcId="{D2EBCF87-995C-4F38-A09D-10CAA0628CBA}" destId="{937FF262-135D-4D16-B58A-4B49A5CE7043}" srcOrd="1" destOrd="0" presId="urn:microsoft.com/office/officeart/2005/8/layout/process4"/>
    <dgm:cxn modelId="{E1198970-8CE0-40A8-A2CB-1C648912AC2A}" type="presParOf" srcId="{D2EBCF87-995C-4F38-A09D-10CAA0628CBA}" destId="{917056C7-1D17-4C2D-8890-44672A241BF9}" srcOrd="2" destOrd="0" presId="urn:microsoft.com/office/officeart/2005/8/layout/process4"/>
    <dgm:cxn modelId="{84BF4F05-C7F3-4437-B65D-5ABEF45B8786}" type="presParOf" srcId="{917056C7-1D17-4C2D-8890-44672A241BF9}" destId="{30072F16-BD09-4809-A4B6-8C89EA297803}" srcOrd="0" destOrd="0" presId="urn:microsoft.com/office/officeart/2005/8/layout/process4"/>
    <dgm:cxn modelId="{3EC89ACA-17D9-404F-9A58-11BF10F28241}" type="presParOf" srcId="{E7892626-88EA-4F4C-8B9A-68804CE6F25E}" destId="{D530FE24-3EC9-494C-9B21-BFAAAF429F1E}" srcOrd="3" destOrd="0" presId="urn:microsoft.com/office/officeart/2005/8/layout/process4"/>
    <dgm:cxn modelId="{48FFFA33-20E9-47AA-8EA0-DE24F4CA1058}" type="presParOf" srcId="{E7892626-88EA-4F4C-8B9A-68804CE6F25E}" destId="{B453DD4F-1B99-4DA6-994B-676E55DFA3A0}" srcOrd="4" destOrd="0" presId="urn:microsoft.com/office/officeart/2005/8/layout/process4"/>
    <dgm:cxn modelId="{5AF077EB-D816-4DAF-9ED2-30239A982974}" type="presParOf" srcId="{B453DD4F-1B99-4DA6-994B-676E55DFA3A0}" destId="{E8FEE456-84EC-4D73-A23E-2A4DF257686D}" srcOrd="0" destOrd="0" presId="urn:microsoft.com/office/officeart/2005/8/layout/process4"/>
    <dgm:cxn modelId="{01CA3058-D578-4909-AE6F-A0E24D16D3B3}" type="presParOf" srcId="{B453DD4F-1B99-4DA6-994B-676E55DFA3A0}" destId="{D46D0C2D-8DBC-42C3-9C0C-F561874638C0}" srcOrd="1" destOrd="0" presId="urn:microsoft.com/office/officeart/2005/8/layout/process4"/>
    <dgm:cxn modelId="{82D59A0C-3DAF-4F26-819D-8541EE80F596}" type="presParOf" srcId="{B453DD4F-1B99-4DA6-994B-676E55DFA3A0}" destId="{00EF943E-43D5-4307-A798-1EA03F27C436}" srcOrd="2" destOrd="0" presId="urn:microsoft.com/office/officeart/2005/8/layout/process4"/>
    <dgm:cxn modelId="{796747D2-92E7-41E3-A7E4-A56BD028B69C}" type="presParOf" srcId="{00EF943E-43D5-4307-A798-1EA03F27C436}" destId="{50B63C68-A825-4D71-812B-B98F96940E8D}" srcOrd="0" destOrd="0" presId="urn:microsoft.com/office/officeart/2005/8/layout/process4"/>
    <dgm:cxn modelId="{0E286E90-5028-4602-97A7-C2BA4103BCE0}" type="presParOf" srcId="{E7892626-88EA-4F4C-8B9A-68804CE6F25E}" destId="{53CC5CB8-42B8-4FFB-AE0B-AC0B72A872C5}" srcOrd="5" destOrd="0" presId="urn:microsoft.com/office/officeart/2005/8/layout/process4"/>
    <dgm:cxn modelId="{56445679-B432-4BC1-BCAA-D0898E44B36D}" type="presParOf" srcId="{E7892626-88EA-4F4C-8B9A-68804CE6F25E}" destId="{EB3CF069-83F1-40E7-A1F5-21B44346C9B0}" srcOrd="6" destOrd="0" presId="urn:microsoft.com/office/officeart/2005/8/layout/process4"/>
    <dgm:cxn modelId="{4CEB6231-F147-41AE-B881-A54021CB8D8D}" type="presParOf" srcId="{EB3CF069-83F1-40E7-A1F5-21B44346C9B0}" destId="{C287157A-32F2-429E-9D9E-231DFD4A87DA}" srcOrd="0" destOrd="0" presId="urn:microsoft.com/office/officeart/2005/8/layout/process4"/>
    <dgm:cxn modelId="{FDF3764D-5A22-4CF8-8FE1-CE21E68301B7}" type="presParOf" srcId="{EB3CF069-83F1-40E7-A1F5-21B44346C9B0}" destId="{E251981A-08B2-4CB0-9525-0933410B0C72}" srcOrd="1" destOrd="0" presId="urn:microsoft.com/office/officeart/2005/8/layout/process4"/>
    <dgm:cxn modelId="{427CB605-4FFB-4CE0-9A9A-163F29BDBA3E}" type="presParOf" srcId="{EB3CF069-83F1-40E7-A1F5-21B44346C9B0}" destId="{C03013D2-57E6-429E-ABB6-92F5335B0635}" srcOrd="2" destOrd="0" presId="urn:microsoft.com/office/officeart/2005/8/layout/process4"/>
    <dgm:cxn modelId="{4B71D845-3AE9-4342-9516-AFF339EEC7CA}" type="presParOf" srcId="{C03013D2-57E6-429E-ABB6-92F5335B0635}" destId="{F18249FE-3592-4636-A8D8-0BC89C7FB581}" srcOrd="0" destOrd="0" presId="urn:microsoft.com/office/officeart/2005/8/layout/process4"/>
    <dgm:cxn modelId="{A224020B-2F32-4531-96CD-8226B4BFD886}" type="presParOf" srcId="{E7892626-88EA-4F4C-8B9A-68804CE6F25E}" destId="{B4BEF0B6-8703-49A0-8186-A86A7AEC610B}" srcOrd="7" destOrd="0" presId="urn:microsoft.com/office/officeart/2005/8/layout/process4"/>
    <dgm:cxn modelId="{1DA520A6-FAC0-4A6E-81DE-3BB32CFDB2AB}" type="presParOf" srcId="{E7892626-88EA-4F4C-8B9A-68804CE6F25E}" destId="{AA222FA3-E6DD-46EE-85F2-DCDA43832296}" srcOrd="8" destOrd="0" presId="urn:microsoft.com/office/officeart/2005/8/layout/process4"/>
    <dgm:cxn modelId="{AE022316-B340-4AE4-9C32-BCD24C9B129E}" type="presParOf" srcId="{AA222FA3-E6DD-46EE-85F2-DCDA43832296}" destId="{5DEDDA2B-3139-43D6-83D2-19941E3667FA}" srcOrd="0" destOrd="0" presId="urn:microsoft.com/office/officeart/2005/8/layout/process4"/>
    <dgm:cxn modelId="{C30AD9C7-D240-46D7-A82B-CC747E75FA01}" type="presParOf" srcId="{AA222FA3-E6DD-46EE-85F2-DCDA43832296}" destId="{FFCCD658-2C17-4774-B5E7-D3BEFFE60F1F}" srcOrd="1" destOrd="0" presId="urn:microsoft.com/office/officeart/2005/8/layout/process4"/>
    <dgm:cxn modelId="{67D43810-6FE5-4785-8AA7-C283ECC05247}" type="presParOf" srcId="{AA222FA3-E6DD-46EE-85F2-DCDA43832296}" destId="{190C256A-6F72-4778-AED3-EFE5BE847AB8}" srcOrd="2" destOrd="0" presId="urn:microsoft.com/office/officeart/2005/8/layout/process4"/>
    <dgm:cxn modelId="{ACBE6830-70C4-49AE-A2DF-2C86BF8A55D8}" type="presParOf" srcId="{190C256A-6F72-4778-AED3-EFE5BE847AB8}" destId="{00E734EF-168E-4938-A31D-608AEEAF17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567B39-8134-4700-B429-AF93183210C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08A77A-FECA-46F0-895D-3DA9984034CB}">
      <dgm:prSet phldrT="[Text]"/>
      <dgm:spPr/>
      <dgm:t>
        <a:bodyPr/>
        <a:lstStyle/>
        <a:p>
          <a:r>
            <a:rPr lang="de-AT" dirty="0" smtClean="0"/>
            <a:t>Mailing list</a:t>
          </a:r>
          <a:endParaRPr lang="en-US" dirty="0"/>
        </a:p>
      </dgm:t>
    </dgm:pt>
    <dgm:pt modelId="{4FE2E16A-7B87-4A36-BE16-1628269B8C21}" type="parTrans" cxnId="{57C6817B-F486-4066-AF2B-E670E789F9FD}">
      <dgm:prSet/>
      <dgm:spPr/>
      <dgm:t>
        <a:bodyPr/>
        <a:lstStyle/>
        <a:p>
          <a:endParaRPr lang="en-US"/>
        </a:p>
      </dgm:t>
    </dgm:pt>
    <dgm:pt modelId="{3C53AA20-71B1-4539-A142-93B03502D546}" type="sibTrans" cxnId="{57C6817B-F486-4066-AF2B-E670E789F9FD}">
      <dgm:prSet/>
      <dgm:spPr/>
      <dgm:t>
        <a:bodyPr/>
        <a:lstStyle/>
        <a:p>
          <a:endParaRPr lang="en-US"/>
        </a:p>
      </dgm:t>
    </dgm:pt>
    <dgm:pt modelId="{8A905636-3E58-4EB1-BF1D-B17B6185521C}">
      <dgm:prSet phldrT="[Text]"/>
      <dgm:spPr/>
      <dgm:t>
        <a:bodyPr/>
        <a:lstStyle/>
        <a:p>
          <a:r>
            <a:rPr lang="de-AT" dirty="0" smtClean="0"/>
            <a:t>Survey</a:t>
          </a:r>
          <a:endParaRPr lang="en-US" dirty="0"/>
        </a:p>
      </dgm:t>
    </dgm:pt>
    <dgm:pt modelId="{81DEE719-13D9-4B26-8232-0AC6BCFF076B}" type="parTrans" cxnId="{9F2D4738-1C4C-4D19-BF43-48249E028769}">
      <dgm:prSet/>
      <dgm:spPr/>
      <dgm:t>
        <a:bodyPr/>
        <a:lstStyle/>
        <a:p>
          <a:endParaRPr lang="en-US"/>
        </a:p>
      </dgm:t>
    </dgm:pt>
    <dgm:pt modelId="{B9A70A1A-048E-4003-8690-B8A32E189B1B}" type="sibTrans" cxnId="{9F2D4738-1C4C-4D19-BF43-48249E028769}">
      <dgm:prSet/>
      <dgm:spPr/>
      <dgm:t>
        <a:bodyPr/>
        <a:lstStyle/>
        <a:p>
          <a:endParaRPr lang="en-US"/>
        </a:p>
      </dgm:t>
    </dgm:pt>
    <dgm:pt modelId="{A604B02E-6640-4FB0-ADA3-EB3B3ED164F9}">
      <dgm:prSet phldrT="[Text]"/>
      <dgm:spPr/>
      <dgm:t>
        <a:bodyPr/>
        <a:lstStyle/>
        <a:p>
          <a:r>
            <a:rPr lang="de-AT" dirty="0" smtClean="0"/>
            <a:t>Show your support with a photo</a:t>
          </a:r>
          <a:endParaRPr lang="en-US" dirty="0"/>
        </a:p>
      </dgm:t>
    </dgm:pt>
    <dgm:pt modelId="{34A85DB9-77AF-4651-A929-C768CFF1EA9D}" type="parTrans" cxnId="{BCAE4F3A-7BF9-4322-A530-F34C0B1A155F}">
      <dgm:prSet/>
      <dgm:spPr/>
      <dgm:t>
        <a:bodyPr/>
        <a:lstStyle/>
        <a:p>
          <a:endParaRPr lang="en-US"/>
        </a:p>
      </dgm:t>
    </dgm:pt>
    <dgm:pt modelId="{3EB99DA9-721A-447F-A375-5BDE30E1B042}" type="sibTrans" cxnId="{BCAE4F3A-7BF9-4322-A530-F34C0B1A155F}">
      <dgm:prSet/>
      <dgm:spPr/>
      <dgm:t>
        <a:bodyPr/>
        <a:lstStyle/>
        <a:p>
          <a:endParaRPr lang="en-US"/>
        </a:p>
      </dgm:t>
    </dgm:pt>
    <dgm:pt modelId="{67ABE03B-FEFB-4781-8EE2-A7EAA7A6A8DD}">
      <dgm:prSet phldrT="[Text]"/>
      <dgm:spPr/>
      <dgm:t>
        <a:bodyPr/>
        <a:lstStyle/>
        <a:p>
          <a:r>
            <a:rPr lang="de-AT" dirty="0" smtClean="0"/>
            <a:t>Show your support with your organizations logo</a:t>
          </a:r>
          <a:endParaRPr lang="en-US" dirty="0"/>
        </a:p>
      </dgm:t>
    </dgm:pt>
    <dgm:pt modelId="{5A30CD90-6B4F-455E-9A3F-025944EC0CFA}" type="parTrans" cxnId="{A741459C-5BC4-4B19-8ADA-4A5FABC1BDCE}">
      <dgm:prSet/>
      <dgm:spPr/>
      <dgm:t>
        <a:bodyPr/>
        <a:lstStyle/>
        <a:p>
          <a:endParaRPr lang="en-US"/>
        </a:p>
      </dgm:t>
    </dgm:pt>
    <dgm:pt modelId="{8B3A2E8F-3B7A-4944-85E5-C16585917CF1}" type="sibTrans" cxnId="{A741459C-5BC4-4B19-8ADA-4A5FABC1BDCE}">
      <dgm:prSet/>
      <dgm:spPr/>
      <dgm:t>
        <a:bodyPr/>
        <a:lstStyle/>
        <a:p>
          <a:endParaRPr lang="en-US"/>
        </a:p>
      </dgm:t>
    </dgm:pt>
    <dgm:pt modelId="{28A18225-323F-4BC4-9536-A88BD10DD0A6}">
      <dgm:prSet phldrT="[Text]"/>
      <dgm:spPr/>
      <dgm:t>
        <a:bodyPr/>
        <a:lstStyle/>
        <a:p>
          <a:r>
            <a:rPr lang="de-AT" dirty="0" smtClean="0"/>
            <a:t>Guest blogpost on www.cyclingstrategy.eu</a:t>
          </a:r>
          <a:endParaRPr lang="en-US" dirty="0"/>
        </a:p>
      </dgm:t>
    </dgm:pt>
    <dgm:pt modelId="{BC3140B9-562E-4F70-B583-835F946D23D6}" type="parTrans" cxnId="{7A630B1E-7433-455E-ABAB-207F17F589D6}">
      <dgm:prSet/>
      <dgm:spPr/>
      <dgm:t>
        <a:bodyPr/>
        <a:lstStyle/>
        <a:p>
          <a:endParaRPr lang="en-US"/>
        </a:p>
      </dgm:t>
    </dgm:pt>
    <dgm:pt modelId="{CEB3B44A-51CF-41DC-A4FD-1264850EEF1E}" type="sibTrans" cxnId="{7A630B1E-7433-455E-ABAB-207F17F589D6}">
      <dgm:prSet/>
      <dgm:spPr/>
      <dgm:t>
        <a:bodyPr/>
        <a:lstStyle/>
        <a:p>
          <a:endParaRPr lang="en-US"/>
        </a:p>
      </dgm:t>
    </dgm:pt>
    <dgm:pt modelId="{56B4DCBC-8998-498F-8248-755F7F169325}">
      <dgm:prSet phldrT="[Text]"/>
      <dgm:spPr/>
      <dgm:t>
        <a:bodyPr/>
        <a:lstStyle/>
        <a:p>
          <a:r>
            <a:rPr lang="de-AT" dirty="0" smtClean="0"/>
            <a:t>Any other ideas?</a:t>
          </a:r>
          <a:endParaRPr lang="en-US" dirty="0"/>
        </a:p>
      </dgm:t>
    </dgm:pt>
    <dgm:pt modelId="{1D36A68E-AA32-4CE9-B1F2-44800C4DAFDD}" type="parTrans" cxnId="{C36DC878-E792-4ADE-8695-2137F8D88768}">
      <dgm:prSet/>
      <dgm:spPr/>
      <dgm:t>
        <a:bodyPr/>
        <a:lstStyle/>
        <a:p>
          <a:endParaRPr lang="en-US"/>
        </a:p>
      </dgm:t>
    </dgm:pt>
    <dgm:pt modelId="{A99FE2BF-1961-4700-94FA-912B0EF24786}" type="sibTrans" cxnId="{C36DC878-E792-4ADE-8695-2137F8D88768}">
      <dgm:prSet/>
      <dgm:spPr/>
      <dgm:t>
        <a:bodyPr/>
        <a:lstStyle/>
        <a:p>
          <a:endParaRPr lang="en-US"/>
        </a:p>
      </dgm:t>
    </dgm:pt>
    <dgm:pt modelId="{AE9EFF84-6C9A-427A-997B-9A0E857CB013}">
      <dgm:prSet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05782397-9145-4B06-9AB2-DC5D7995E905}" type="sibTrans" cxnId="{72EEDD4A-8725-4FA5-AD96-D4DFCA167E58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5" t="2437" r="475" b="2437"/>
          </a:stretch>
        </a:blipFill>
      </dgm:spPr>
      <dgm:t>
        <a:bodyPr/>
        <a:lstStyle/>
        <a:p>
          <a:endParaRPr lang="en-US"/>
        </a:p>
      </dgm:t>
    </dgm:pt>
    <dgm:pt modelId="{7545FF35-3C5D-420A-BDD2-97B09F6C525E}" type="parTrans" cxnId="{72EEDD4A-8725-4FA5-AD96-D4DFCA167E58}">
      <dgm:prSet/>
      <dgm:spPr/>
      <dgm:t>
        <a:bodyPr/>
        <a:lstStyle/>
        <a:p>
          <a:endParaRPr lang="en-US"/>
        </a:p>
      </dgm:t>
    </dgm:pt>
    <dgm:pt modelId="{E539035B-FBB3-4C99-B5EA-7B36C9349E91}" type="pres">
      <dgm:prSet presAssocID="{08567B39-8134-4700-B429-AF93183210C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C9FA30C-9F1B-41A3-B77E-1C09192EDA72}" type="pres">
      <dgm:prSet presAssocID="{05782397-9145-4B06-9AB2-DC5D7995E905}" presName="picture_1" presStyleLbl="bgImgPlace1" presStyleIdx="0" presStyleCnt="1" custLinFactNeighborX="-8119"/>
      <dgm:spPr/>
      <dgm:t>
        <a:bodyPr/>
        <a:lstStyle/>
        <a:p>
          <a:endParaRPr lang="en-US"/>
        </a:p>
      </dgm:t>
    </dgm:pt>
    <dgm:pt modelId="{CE8526A5-5CED-47F9-8853-F9B1D244C81F}" type="pres">
      <dgm:prSet presAssocID="{AE9EFF84-6C9A-427A-997B-9A0E857CB013}" presName="text_1" presStyleLbl="node1" presStyleIdx="0" presStyleCnt="0" custLinFactNeighborX="11060" custLinFactNeighborY="60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CA2FD-238D-4F74-AD84-5FA355991839}" type="pres">
      <dgm:prSet presAssocID="{08567B39-8134-4700-B429-AF93183210C5}" presName="linV" presStyleCnt="0"/>
      <dgm:spPr/>
    </dgm:pt>
    <dgm:pt modelId="{7F1926B9-1475-422D-96B3-8B1DE4634FF2}" type="pres">
      <dgm:prSet presAssocID="{A008A77A-FECA-46F0-895D-3DA9984034CB}" presName="pair" presStyleCnt="0"/>
      <dgm:spPr/>
    </dgm:pt>
    <dgm:pt modelId="{2723237E-8290-4951-B6B9-6B6096356366}" type="pres">
      <dgm:prSet presAssocID="{A008A77A-FECA-46F0-895D-3DA9984034CB}" presName="spaceH" presStyleLbl="node1" presStyleIdx="0" presStyleCnt="0"/>
      <dgm:spPr/>
    </dgm:pt>
    <dgm:pt modelId="{34203CDF-0026-447D-9F24-E7D7DD6065E1}" type="pres">
      <dgm:prSet presAssocID="{A008A77A-FECA-46F0-895D-3DA9984034CB}" presName="desPictures" presStyleLbl="alignImgPlace1" presStyleIdx="0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0326F2C8-2D72-4F23-ACB7-72F2C307E6C2}" type="pres">
      <dgm:prSet presAssocID="{A008A77A-FECA-46F0-895D-3DA9984034CB}" presName="desTextWrapper" presStyleCnt="0"/>
      <dgm:spPr/>
    </dgm:pt>
    <dgm:pt modelId="{D80BB8E4-8A61-4A49-8BED-496E1B1877D6}" type="pres">
      <dgm:prSet presAssocID="{A008A77A-FECA-46F0-895D-3DA9984034CB}" presName="des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E0641-446E-47B0-89EF-88F13CB8E03E}" type="pres">
      <dgm:prSet presAssocID="{3C53AA20-71B1-4539-A142-93B03502D546}" presName="spaceV" presStyleCnt="0"/>
      <dgm:spPr/>
    </dgm:pt>
    <dgm:pt modelId="{3DF870D1-FCE9-4084-A347-93C096906F51}" type="pres">
      <dgm:prSet presAssocID="{8A905636-3E58-4EB1-BF1D-B17B6185521C}" presName="pair" presStyleCnt="0"/>
      <dgm:spPr/>
    </dgm:pt>
    <dgm:pt modelId="{D293E881-F04A-4043-BB89-41FC535DFACC}" type="pres">
      <dgm:prSet presAssocID="{8A905636-3E58-4EB1-BF1D-B17B6185521C}" presName="spaceH" presStyleLbl="node1" presStyleIdx="0" presStyleCnt="0"/>
      <dgm:spPr/>
    </dgm:pt>
    <dgm:pt modelId="{6C013170-AEEC-4A6F-92E9-C2DD00C0836C}" type="pres">
      <dgm:prSet presAssocID="{8A905636-3E58-4EB1-BF1D-B17B6185521C}" presName="desPictures" presStyleLbl="alignImgPlace1" presStyleIdx="1" presStyleCnt="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35" t="7335" r="7335" b="7335"/>
          </a:stretch>
        </a:blipFill>
      </dgm:spPr>
    </dgm:pt>
    <dgm:pt modelId="{39065B4B-16E0-4A00-A390-85781FFEDC64}" type="pres">
      <dgm:prSet presAssocID="{8A905636-3E58-4EB1-BF1D-B17B6185521C}" presName="desTextWrapper" presStyleCnt="0"/>
      <dgm:spPr/>
    </dgm:pt>
    <dgm:pt modelId="{5B569465-55BC-4590-BAAD-55A66D569169}" type="pres">
      <dgm:prSet presAssocID="{8A905636-3E58-4EB1-BF1D-B17B6185521C}" presName="des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ED2AA-B744-4FF0-8F45-AAE913A9F1B7}" type="pres">
      <dgm:prSet presAssocID="{B9A70A1A-048E-4003-8690-B8A32E189B1B}" presName="spaceV" presStyleCnt="0"/>
      <dgm:spPr/>
    </dgm:pt>
    <dgm:pt modelId="{A81E9482-C48A-4318-8C48-1EDB8CFA3D48}" type="pres">
      <dgm:prSet presAssocID="{A604B02E-6640-4FB0-ADA3-EB3B3ED164F9}" presName="pair" presStyleCnt="0"/>
      <dgm:spPr/>
    </dgm:pt>
    <dgm:pt modelId="{E9D39E0F-9457-4E6C-B4E5-1B8946AA21E9}" type="pres">
      <dgm:prSet presAssocID="{A604B02E-6640-4FB0-ADA3-EB3B3ED164F9}" presName="spaceH" presStyleLbl="node1" presStyleIdx="0" presStyleCnt="0"/>
      <dgm:spPr/>
    </dgm:pt>
    <dgm:pt modelId="{59F1F30E-2441-4285-8938-5806F069BC3F}" type="pres">
      <dgm:prSet presAssocID="{A604B02E-6640-4FB0-ADA3-EB3B3ED164F9}" presName="desPictures" presStyleLbl="alignImgPlace1" presStyleIdx="2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4842D50-1C4C-4180-B346-A58B9AB03987}" type="pres">
      <dgm:prSet presAssocID="{A604B02E-6640-4FB0-ADA3-EB3B3ED164F9}" presName="desTextWrapper" presStyleCnt="0"/>
      <dgm:spPr/>
    </dgm:pt>
    <dgm:pt modelId="{69D22642-81CA-41DF-8673-7A4105471FFB}" type="pres">
      <dgm:prSet presAssocID="{A604B02E-6640-4FB0-ADA3-EB3B3ED164F9}" presName="des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52A9B-0B91-455B-B9D8-3AFDA18C6842}" type="pres">
      <dgm:prSet presAssocID="{3EB99DA9-721A-447F-A375-5BDE30E1B042}" presName="spaceV" presStyleCnt="0"/>
      <dgm:spPr/>
    </dgm:pt>
    <dgm:pt modelId="{87C1ED0F-4DB2-4B0B-9122-7229A36B4070}" type="pres">
      <dgm:prSet presAssocID="{67ABE03B-FEFB-4781-8EE2-A7EAA7A6A8DD}" presName="pair" presStyleCnt="0"/>
      <dgm:spPr/>
    </dgm:pt>
    <dgm:pt modelId="{2544D6C8-258F-4B04-87C3-BE7F6DA48FF8}" type="pres">
      <dgm:prSet presAssocID="{67ABE03B-FEFB-4781-8EE2-A7EAA7A6A8DD}" presName="spaceH" presStyleLbl="node1" presStyleIdx="0" presStyleCnt="0"/>
      <dgm:spPr/>
    </dgm:pt>
    <dgm:pt modelId="{0311746C-5209-4B9E-854F-A011807B6F2C}" type="pres">
      <dgm:prSet presAssocID="{67ABE03B-FEFB-4781-8EE2-A7EAA7A6A8DD}" presName="desPictures" presStyleLbl="alignImgPlace1" presStyleIdx="3" presStyleCnt="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51" t="31715" r="-10951" b="31715"/>
          </a:stretch>
        </a:blipFill>
      </dgm:spPr>
    </dgm:pt>
    <dgm:pt modelId="{D4B313CC-0F98-4A98-B374-73D4C934BAC1}" type="pres">
      <dgm:prSet presAssocID="{67ABE03B-FEFB-4781-8EE2-A7EAA7A6A8DD}" presName="desTextWrapper" presStyleCnt="0"/>
      <dgm:spPr/>
    </dgm:pt>
    <dgm:pt modelId="{90E0E1D4-35B7-4633-B1FB-EDAEB755AA82}" type="pres">
      <dgm:prSet presAssocID="{67ABE03B-FEFB-4781-8EE2-A7EAA7A6A8DD}" presName="des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F5912-3280-4971-8F64-021615C93F1E}" type="pres">
      <dgm:prSet presAssocID="{8B3A2E8F-3B7A-4944-85E5-C16585917CF1}" presName="spaceV" presStyleCnt="0"/>
      <dgm:spPr/>
    </dgm:pt>
    <dgm:pt modelId="{8BDC904B-B48B-46E0-8C01-249456478568}" type="pres">
      <dgm:prSet presAssocID="{28A18225-323F-4BC4-9536-A88BD10DD0A6}" presName="pair" presStyleCnt="0"/>
      <dgm:spPr/>
    </dgm:pt>
    <dgm:pt modelId="{E8FFD21D-3174-48CB-862D-7227F47E3703}" type="pres">
      <dgm:prSet presAssocID="{28A18225-323F-4BC4-9536-A88BD10DD0A6}" presName="spaceH" presStyleLbl="node1" presStyleIdx="0" presStyleCnt="0"/>
      <dgm:spPr/>
    </dgm:pt>
    <dgm:pt modelId="{57486FC3-6166-456B-9675-0FCAAB25BA66}" type="pres">
      <dgm:prSet presAssocID="{28A18225-323F-4BC4-9536-A88BD10DD0A6}" presName="desPictures" presStyleLbl="alignImgPlace1" presStyleIdx="4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50C53B-1208-4C49-9720-7C4F10BDD06B}" type="pres">
      <dgm:prSet presAssocID="{28A18225-323F-4BC4-9536-A88BD10DD0A6}" presName="desTextWrapper" presStyleCnt="0"/>
      <dgm:spPr/>
    </dgm:pt>
    <dgm:pt modelId="{A0754D54-2619-4A08-B0C6-F05072C1B523}" type="pres">
      <dgm:prSet presAssocID="{28A18225-323F-4BC4-9536-A88BD10DD0A6}" presName="des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AFA14-86B8-46E7-A4C0-57A7E8F8C8CF}" type="pres">
      <dgm:prSet presAssocID="{CEB3B44A-51CF-41DC-A4FD-1264850EEF1E}" presName="spaceV" presStyleCnt="0"/>
      <dgm:spPr/>
    </dgm:pt>
    <dgm:pt modelId="{0586209A-E652-42E5-9DB9-E0D116838D1C}" type="pres">
      <dgm:prSet presAssocID="{56B4DCBC-8998-498F-8248-755F7F169325}" presName="pair" presStyleCnt="0"/>
      <dgm:spPr/>
    </dgm:pt>
    <dgm:pt modelId="{389A94A1-EC73-4261-870A-1D168C7A3533}" type="pres">
      <dgm:prSet presAssocID="{56B4DCBC-8998-498F-8248-755F7F169325}" presName="spaceH" presStyleLbl="node1" presStyleIdx="0" presStyleCnt="0"/>
      <dgm:spPr/>
    </dgm:pt>
    <dgm:pt modelId="{96C11028-72F1-4ABD-B2B8-FD5764EDBDDD}" type="pres">
      <dgm:prSet presAssocID="{56B4DCBC-8998-498F-8248-755F7F169325}" presName="desPictures" presStyleLbl="alignImgPlac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E18F02E-E327-4526-A499-8D0B28DEAF1B}" type="pres">
      <dgm:prSet presAssocID="{56B4DCBC-8998-498F-8248-755F7F169325}" presName="desTextWrapper" presStyleCnt="0"/>
      <dgm:spPr/>
    </dgm:pt>
    <dgm:pt modelId="{596BA8E6-0866-4E6A-A9C9-40145CDA57C7}" type="pres">
      <dgm:prSet presAssocID="{56B4DCBC-8998-498F-8248-755F7F169325}" presName="des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13AB1-C0FA-46B0-A522-976D93FD0848}" type="pres">
      <dgm:prSet presAssocID="{08567B39-8134-4700-B429-AF93183210C5}" presName="maxNode" presStyleCnt="0"/>
      <dgm:spPr/>
    </dgm:pt>
    <dgm:pt modelId="{9B79DEFA-9012-446C-A4B7-84D77D1374EF}" type="pres">
      <dgm:prSet presAssocID="{08567B39-8134-4700-B429-AF93183210C5}" presName="Name33" presStyleCnt="0"/>
      <dgm:spPr/>
    </dgm:pt>
  </dgm:ptLst>
  <dgm:cxnLst>
    <dgm:cxn modelId="{EECFA926-8422-46C2-9AE5-2C949AEA6586}" type="presOf" srcId="{08567B39-8134-4700-B429-AF93183210C5}" destId="{E539035B-FBB3-4C99-B5EA-7B36C9349E91}" srcOrd="0" destOrd="0" presId="urn:microsoft.com/office/officeart/2008/layout/AccentedPicture"/>
    <dgm:cxn modelId="{72EEDD4A-8725-4FA5-AD96-D4DFCA167E58}" srcId="{08567B39-8134-4700-B429-AF93183210C5}" destId="{AE9EFF84-6C9A-427A-997B-9A0E857CB013}" srcOrd="0" destOrd="0" parTransId="{7545FF35-3C5D-420A-BDD2-97B09F6C525E}" sibTransId="{05782397-9145-4B06-9AB2-DC5D7995E905}"/>
    <dgm:cxn modelId="{6CC5B65D-B6BD-406B-81CE-7058F367EF97}" type="presOf" srcId="{AE9EFF84-6C9A-427A-997B-9A0E857CB013}" destId="{CE8526A5-5CED-47F9-8853-F9B1D244C81F}" srcOrd="0" destOrd="0" presId="urn:microsoft.com/office/officeart/2008/layout/AccentedPicture"/>
    <dgm:cxn modelId="{A741459C-5BC4-4B19-8ADA-4A5FABC1BDCE}" srcId="{08567B39-8134-4700-B429-AF93183210C5}" destId="{67ABE03B-FEFB-4781-8EE2-A7EAA7A6A8DD}" srcOrd="4" destOrd="0" parTransId="{5A30CD90-6B4F-455E-9A3F-025944EC0CFA}" sibTransId="{8B3A2E8F-3B7A-4944-85E5-C16585917CF1}"/>
    <dgm:cxn modelId="{C23E5BD4-E320-4525-85ED-3327E436F257}" type="presOf" srcId="{56B4DCBC-8998-498F-8248-755F7F169325}" destId="{596BA8E6-0866-4E6A-A9C9-40145CDA57C7}" srcOrd="0" destOrd="0" presId="urn:microsoft.com/office/officeart/2008/layout/AccentedPicture"/>
    <dgm:cxn modelId="{57C6817B-F486-4066-AF2B-E670E789F9FD}" srcId="{08567B39-8134-4700-B429-AF93183210C5}" destId="{A008A77A-FECA-46F0-895D-3DA9984034CB}" srcOrd="1" destOrd="0" parTransId="{4FE2E16A-7B87-4A36-BE16-1628269B8C21}" sibTransId="{3C53AA20-71B1-4539-A142-93B03502D546}"/>
    <dgm:cxn modelId="{2F0560B8-29AC-45DF-9651-C180AEFBB3A6}" type="presOf" srcId="{8A905636-3E58-4EB1-BF1D-B17B6185521C}" destId="{5B569465-55BC-4590-BAAD-55A66D569169}" srcOrd="0" destOrd="0" presId="urn:microsoft.com/office/officeart/2008/layout/AccentedPicture"/>
    <dgm:cxn modelId="{610075EA-C458-4922-9EBC-84A48AB04540}" type="presOf" srcId="{A604B02E-6640-4FB0-ADA3-EB3B3ED164F9}" destId="{69D22642-81CA-41DF-8673-7A4105471FFB}" srcOrd="0" destOrd="0" presId="urn:microsoft.com/office/officeart/2008/layout/AccentedPicture"/>
    <dgm:cxn modelId="{9F2D4738-1C4C-4D19-BF43-48249E028769}" srcId="{08567B39-8134-4700-B429-AF93183210C5}" destId="{8A905636-3E58-4EB1-BF1D-B17B6185521C}" srcOrd="2" destOrd="0" parTransId="{81DEE719-13D9-4B26-8232-0AC6BCFF076B}" sibTransId="{B9A70A1A-048E-4003-8690-B8A32E189B1B}"/>
    <dgm:cxn modelId="{BCAE4F3A-7BF9-4322-A530-F34C0B1A155F}" srcId="{08567B39-8134-4700-B429-AF93183210C5}" destId="{A604B02E-6640-4FB0-ADA3-EB3B3ED164F9}" srcOrd="3" destOrd="0" parTransId="{34A85DB9-77AF-4651-A929-C768CFF1EA9D}" sibTransId="{3EB99DA9-721A-447F-A375-5BDE30E1B042}"/>
    <dgm:cxn modelId="{5321E696-AEB5-4255-99CB-08BC889949A1}" type="presOf" srcId="{A008A77A-FECA-46F0-895D-3DA9984034CB}" destId="{D80BB8E4-8A61-4A49-8BED-496E1B1877D6}" srcOrd="0" destOrd="0" presId="urn:microsoft.com/office/officeart/2008/layout/AccentedPicture"/>
    <dgm:cxn modelId="{2879A42B-4454-46FD-8FFB-16A5CD99C8E5}" type="presOf" srcId="{05782397-9145-4B06-9AB2-DC5D7995E905}" destId="{7C9FA30C-9F1B-41A3-B77E-1C09192EDA72}" srcOrd="0" destOrd="0" presId="urn:microsoft.com/office/officeart/2008/layout/AccentedPicture"/>
    <dgm:cxn modelId="{C36DC878-E792-4ADE-8695-2137F8D88768}" srcId="{08567B39-8134-4700-B429-AF93183210C5}" destId="{56B4DCBC-8998-498F-8248-755F7F169325}" srcOrd="6" destOrd="0" parTransId="{1D36A68E-AA32-4CE9-B1F2-44800C4DAFDD}" sibTransId="{A99FE2BF-1961-4700-94FA-912B0EF24786}"/>
    <dgm:cxn modelId="{D72D2CC3-1B45-4D7D-8395-B75F7CD06ADA}" type="presOf" srcId="{67ABE03B-FEFB-4781-8EE2-A7EAA7A6A8DD}" destId="{90E0E1D4-35B7-4633-B1FB-EDAEB755AA82}" srcOrd="0" destOrd="0" presId="urn:microsoft.com/office/officeart/2008/layout/AccentedPicture"/>
    <dgm:cxn modelId="{7A630B1E-7433-455E-ABAB-207F17F589D6}" srcId="{08567B39-8134-4700-B429-AF93183210C5}" destId="{28A18225-323F-4BC4-9536-A88BD10DD0A6}" srcOrd="5" destOrd="0" parTransId="{BC3140B9-562E-4F70-B583-835F946D23D6}" sibTransId="{CEB3B44A-51CF-41DC-A4FD-1264850EEF1E}"/>
    <dgm:cxn modelId="{2CF94035-07F6-434B-B0D8-A7CED761F25D}" type="presOf" srcId="{28A18225-323F-4BC4-9536-A88BD10DD0A6}" destId="{A0754D54-2619-4A08-B0C6-F05072C1B523}" srcOrd="0" destOrd="0" presId="urn:microsoft.com/office/officeart/2008/layout/AccentedPicture"/>
    <dgm:cxn modelId="{F87BDF11-59A1-4A56-A97E-777CC35FC9F0}" type="presParOf" srcId="{E539035B-FBB3-4C99-B5EA-7B36C9349E91}" destId="{7C9FA30C-9F1B-41A3-B77E-1C09192EDA72}" srcOrd="0" destOrd="0" presId="urn:microsoft.com/office/officeart/2008/layout/AccentedPicture"/>
    <dgm:cxn modelId="{53DFC6B6-3B30-405A-B001-883196FF7D36}" type="presParOf" srcId="{E539035B-FBB3-4C99-B5EA-7B36C9349E91}" destId="{CE8526A5-5CED-47F9-8853-F9B1D244C81F}" srcOrd="1" destOrd="0" presId="urn:microsoft.com/office/officeart/2008/layout/AccentedPicture"/>
    <dgm:cxn modelId="{61A42980-2484-4E60-8FAA-0D6E77C22C13}" type="presParOf" srcId="{E539035B-FBB3-4C99-B5EA-7B36C9349E91}" destId="{7EFCA2FD-238D-4F74-AD84-5FA355991839}" srcOrd="2" destOrd="0" presId="urn:microsoft.com/office/officeart/2008/layout/AccentedPicture"/>
    <dgm:cxn modelId="{0D7F9E89-2788-427A-974D-07D84701D54A}" type="presParOf" srcId="{7EFCA2FD-238D-4F74-AD84-5FA355991839}" destId="{7F1926B9-1475-422D-96B3-8B1DE4634FF2}" srcOrd="0" destOrd="0" presId="urn:microsoft.com/office/officeart/2008/layout/AccentedPicture"/>
    <dgm:cxn modelId="{5D23D564-E205-482D-891E-32AA7DD3D3D1}" type="presParOf" srcId="{7F1926B9-1475-422D-96B3-8B1DE4634FF2}" destId="{2723237E-8290-4951-B6B9-6B6096356366}" srcOrd="0" destOrd="0" presId="urn:microsoft.com/office/officeart/2008/layout/AccentedPicture"/>
    <dgm:cxn modelId="{B7FFFD93-4ECB-41D1-B96D-401ABAC550E7}" type="presParOf" srcId="{7F1926B9-1475-422D-96B3-8B1DE4634FF2}" destId="{34203CDF-0026-447D-9F24-E7D7DD6065E1}" srcOrd="1" destOrd="0" presId="urn:microsoft.com/office/officeart/2008/layout/AccentedPicture"/>
    <dgm:cxn modelId="{3762ABBF-8726-4FF8-A454-D8CA9C99CCB7}" type="presParOf" srcId="{7F1926B9-1475-422D-96B3-8B1DE4634FF2}" destId="{0326F2C8-2D72-4F23-ACB7-72F2C307E6C2}" srcOrd="2" destOrd="0" presId="urn:microsoft.com/office/officeart/2008/layout/AccentedPicture"/>
    <dgm:cxn modelId="{FE02C4A2-CFE4-48F1-A1DE-AFB8FB5DD766}" type="presParOf" srcId="{0326F2C8-2D72-4F23-ACB7-72F2C307E6C2}" destId="{D80BB8E4-8A61-4A49-8BED-496E1B1877D6}" srcOrd="0" destOrd="0" presId="urn:microsoft.com/office/officeart/2008/layout/AccentedPicture"/>
    <dgm:cxn modelId="{75E3F145-6FB7-4D06-99DB-2259392066CB}" type="presParOf" srcId="{7EFCA2FD-238D-4F74-AD84-5FA355991839}" destId="{F4EE0641-446E-47B0-89EF-88F13CB8E03E}" srcOrd="1" destOrd="0" presId="urn:microsoft.com/office/officeart/2008/layout/AccentedPicture"/>
    <dgm:cxn modelId="{2B88205C-FEF1-4573-8A00-8644184678E3}" type="presParOf" srcId="{7EFCA2FD-238D-4F74-AD84-5FA355991839}" destId="{3DF870D1-FCE9-4084-A347-93C096906F51}" srcOrd="2" destOrd="0" presId="urn:microsoft.com/office/officeart/2008/layout/AccentedPicture"/>
    <dgm:cxn modelId="{BCB56AAE-F911-4345-ABC3-CEB30F6661E6}" type="presParOf" srcId="{3DF870D1-FCE9-4084-A347-93C096906F51}" destId="{D293E881-F04A-4043-BB89-41FC535DFACC}" srcOrd="0" destOrd="0" presId="urn:microsoft.com/office/officeart/2008/layout/AccentedPicture"/>
    <dgm:cxn modelId="{35578CCE-0262-45F8-8163-737247B0957F}" type="presParOf" srcId="{3DF870D1-FCE9-4084-A347-93C096906F51}" destId="{6C013170-AEEC-4A6F-92E9-C2DD00C0836C}" srcOrd="1" destOrd="0" presId="urn:microsoft.com/office/officeart/2008/layout/AccentedPicture"/>
    <dgm:cxn modelId="{4D07F2F0-2939-4E9F-9E42-E6D537A25544}" type="presParOf" srcId="{3DF870D1-FCE9-4084-A347-93C096906F51}" destId="{39065B4B-16E0-4A00-A390-85781FFEDC64}" srcOrd="2" destOrd="0" presId="urn:microsoft.com/office/officeart/2008/layout/AccentedPicture"/>
    <dgm:cxn modelId="{0300C4F7-7E59-4B9B-BDBD-9D022388AB33}" type="presParOf" srcId="{39065B4B-16E0-4A00-A390-85781FFEDC64}" destId="{5B569465-55BC-4590-BAAD-55A66D569169}" srcOrd="0" destOrd="0" presId="urn:microsoft.com/office/officeart/2008/layout/AccentedPicture"/>
    <dgm:cxn modelId="{212A57A7-3906-41AE-A957-D3E84D01BBEE}" type="presParOf" srcId="{7EFCA2FD-238D-4F74-AD84-5FA355991839}" destId="{966ED2AA-B744-4FF0-8F45-AAE913A9F1B7}" srcOrd="3" destOrd="0" presId="urn:microsoft.com/office/officeart/2008/layout/AccentedPicture"/>
    <dgm:cxn modelId="{D03CCA76-9EDE-4C15-820D-8F62182EFCD4}" type="presParOf" srcId="{7EFCA2FD-238D-4F74-AD84-5FA355991839}" destId="{A81E9482-C48A-4318-8C48-1EDB8CFA3D48}" srcOrd="4" destOrd="0" presId="urn:microsoft.com/office/officeart/2008/layout/AccentedPicture"/>
    <dgm:cxn modelId="{D30E9373-8364-4015-B9FB-AE47DC14F492}" type="presParOf" srcId="{A81E9482-C48A-4318-8C48-1EDB8CFA3D48}" destId="{E9D39E0F-9457-4E6C-B4E5-1B8946AA21E9}" srcOrd="0" destOrd="0" presId="urn:microsoft.com/office/officeart/2008/layout/AccentedPicture"/>
    <dgm:cxn modelId="{978E444F-4AFA-4F2D-8F64-79D0B6378D5B}" type="presParOf" srcId="{A81E9482-C48A-4318-8C48-1EDB8CFA3D48}" destId="{59F1F30E-2441-4285-8938-5806F069BC3F}" srcOrd="1" destOrd="0" presId="urn:microsoft.com/office/officeart/2008/layout/AccentedPicture"/>
    <dgm:cxn modelId="{C4276D21-5EBB-465A-A1B7-CD2EFFD3ECF0}" type="presParOf" srcId="{A81E9482-C48A-4318-8C48-1EDB8CFA3D48}" destId="{F4842D50-1C4C-4180-B346-A58B9AB03987}" srcOrd="2" destOrd="0" presId="urn:microsoft.com/office/officeart/2008/layout/AccentedPicture"/>
    <dgm:cxn modelId="{9A1A85D4-5A59-468A-B3DF-9EB344F09A9F}" type="presParOf" srcId="{F4842D50-1C4C-4180-B346-A58B9AB03987}" destId="{69D22642-81CA-41DF-8673-7A4105471FFB}" srcOrd="0" destOrd="0" presId="urn:microsoft.com/office/officeart/2008/layout/AccentedPicture"/>
    <dgm:cxn modelId="{64E4C6A1-9FD0-4A38-A01D-FEA28FEE9EBE}" type="presParOf" srcId="{7EFCA2FD-238D-4F74-AD84-5FA355991839}" destId="{91652A9B-0B91-455B-B9D8-3AFDA18C6842}" srcOrd="5" destOrd="0" presId="urn:microsoft.com/office/officeart/2008/layout/AccentedPicture"/>
    <dgm:cxn modelId="{A5DC1ED2-5886-4C45-8479-4242E563FCFD}" type="presParOf" srcId="{7EFCA2FD-238D-4F74-AD84-5FA355991839}" destId="{87C1ED0F-4DB2-4B0B-9122-7229A36B4070}" srcOrd="6" destOrd="0" presId="urn:microsoft.com/office/officeart/2008/layout/AccentedPicture"/>
    <dgm:cxn modelId="{39F92456-3C91-4346-8281-3D5405218A77}" type="presParOf" srcId="{87C1ED0F-4DB2-4B0B-9122-7229A36B4070}" destId="{2544D6C8-258F-4B04-87C3-BE7F6DA48FF8}" srcOrd="0" destOrd="0" presId="urn:microsoft.com/office/officeart/2008/layout/AccentedPicture"/>
    <dgm:cxn modelId="{D67042E7-1332-451A-AAA8-501E003011C3}" type="presParOf" srcId="{87C1ED0F-4DB2-4B0B-9122-7229A36B4070}" destId="{0311746C-5209-4B9E-854F-A011807B6F2C}" srcOrd="1" destOrd="0" presId="urn:microsoft.com/office/officeart/2008/layout/AccentedPicture"/>
    <dgm:cxn modelId="{BAC61305-6526-4F09-ABA2-CBA70F5A6C1B}" type="presParOf" srcId="{87C1ED0F-4DB2-4B0B-9122-7229A36B4070}" destId="{D4B313CC-0F98-4A98-B374-73D4C934BAC1}" srcOrd="2" destOrd="0" presId="urn:microsoft.com/office/officeart/2008/layout/AccentedPicture"/>
    <dgm:cxn modelId="{6242EFCA-7884-4927-AE0F-632FEE03A8A9}" type="presParOf" srcId="{D4B313CC-0F98-4A98-B374-73D4C934BAC1}" destId="{90E0E1D4-35B7-4633-B1FB-EDAEB755AA82}" srcOrd="0" destOrd="0" presId="urn:microsoft.com/office/officeart/2008/layout/AccentedPicture"/>
    <dgm:cxn modelId="{FE390D50-F765-438E-AAE0-7ADF883751B2}" type="presParOf" srcId="{7EFCA2FD-238D-4F74-AD84-5FA355991839}" destId="{D35F5912-3280-4971-8F64-021615C93F1E}" srcOrd="7" destOrd="0" presId="urn:microsoft.com/office/officeart/2008/layout/AccentedPicture"/>
    <dgm:cxn modelId="{34DE0AAC-A4CB-458C-A4B8-0599B5286F91}" type="presParOf" srcId="{7EFCA2FD-238D-4F74-AD84-5FA355991839}" destId="{8BDC904B-B48B-46E0-8C01-249456478568}" srcOrd="8" destOrd="0" presId="urn:microsoft.com/office/officeart/2008/layout/AccentedPicture"/>
    <dgm:cxn modelId="{AE35E375-4D07-4355-A68B-AE566204C81D}" type="presParOf" srcId="{8BDC904B-B48B-46E0-8C01-249456478568}" destId="{E8FFD21D-3174-48CB-862D-7227F47E3703}" srcOrd="0" destOrd="0" presId="urn:microsoft.com/office/officeart/2008/layout/AccentedPicture"/>
    <dgm:cxn modelId="{38162177-62D9-471F-907B-C855C93AA198}" type="presParOf" srcId="{8BDC904B-B48B-46E0-8C01-249456478568}" destId="{57486FC3-6166-456B-9675-0FCAAB25BA66}" srcOrd="1" destOrd="0" presId="urn:microsoft.com/office/officeart/2008/layout/AccentedPicture"/>
    <dgm:cxn modelId="{2769F724-DC54-43ED-B2DF-C8DD99A4193F}" type="presParOf" srcId="{8BDC904B-B48B-46E0-8C01-249456478568}" destId="{2050C53B-1208-4C49-9720-7C4F10BDD06B}" srcOrd="2" destOrd="0" presId="urn:microsoft.com/office/officeart/2008/layout/AccentedPicture"/>
    <dgm:cxn modelId="{A6F75651-9ED7-46A1-AE3E-E1C51A8601C5}" type="presParOf" srcId="{2050C53B-1208-4C49-9720-7C4F10BDD06B}" destId="{A0754D54-2619-4A08-B0C6-F05072C1B523}" srcOrd="0" destOrd="0" presId="urn:microsoft.com/office/officeart/2008/layout/AccentedPicture"/>
    <dgm:cxn modelId="{6FEA4BE1-B8ED-4FC5-AB1E-F74A1B5A753A}" type="presParOf" srcId="{7EFCA2FD-238D-4F74-AD84-5FA355991839}" destId="{845AFA14-86B8-46E7-A4C0-57A7E8F8C8CF}" srcOrd="9" destOrd="0" presId="urn:microsoft.com/office/officeart/2008/layout/AccentedPicture"/>
    <dgm:cxn modelId="{4E421797-6F1D-420F-BC73-167D7AD9D30C}" type="presParOf" srcId="{7EFCA2FD-238D-4F74-AD84-5FA355991839}" destId="{0586209A-E652-42E5-9DB9-E0D116838D1C}" srcOrd="10" destOrd="0" presId="urn:microsoft.com/office/officeart/2008/layout/AccentedPicture"/>
    <dgm:cxn modelId="{BDC1AE88-F11A-448D-AB50-AFCEFE4980E7}" type="presParOf" srcId="{0586209A-E652-42E5-9DB9-E0D116838D1C}" destId="{389A94A1-EC73-4261-870A-1D168C7A3533}" srcOrd="0" destOrd="0" presId="urn:microsoft.com/office/officeart/2008/layout/AccentedPicture"/>
    <dgm:cxn modelId="{BA64C5D4-DEF5-466C-A127-DBE1F11C5B10}" type="presParOf" srcId="{0586209A-E652-42E5-9DB9-E0D116838D1C}" destId="{96C11028-72F1-4ABD-B2B8-FD5764EDBDDD}" srcOrd="1" destOrd="0" presId="urn:microsoft.com/office/officeart/2008/layout/AccentedPicture"/>
    <dgm:cxn modelId="{46C31CA3-1E6C-4665-BC51-041B15C56116}" type="presParOf" srcId="{0586209A-E652-42E5-9DB9-E0D116838D1C}" destId="{CE18F02E-E327-4526-A499-8D0B28DEAF1B}" srcOrd="2" destOrd="0" presId="urn:microsoft.com/office/officeart/2008/layout/AccentedPicture"/>
    <dgm:cxn modelId="{AD34A8E5-5A9C-4C0A-9900-2BCBD120548B}" type="presParOf" srcId="{CE18F02E-E327-4526-A499-8D0B28DEAF1B}" destId="{596BA8E6-0866-4E6A-A9C9-40145CDA57C7}" srcOrd="0" destOrd="0" presId="urn:microsoft.com/office/officeart/2008/layout/AccentedPicture"/>
    <dgm:cxn modelId="{04CD5230-3AFA-41EE-B1D3-B2E9D5CEA7DE}" type="presParOf" srcId="{E539035B-FBB3-4C99-B5EA-7B36C9349E91}" destId="{D4313AB1-C0FA-46B0-A522-976D93FD0848}" srcOrd="3" destOrd="0" presId="urn:microsoft.com/office/officeart/2008/layout/AccentedPicture"/>
    <dgm:cxn modelId="{29BF05DA-861C-4738-939F-D1AE29DC2791}" type="presParOf" srcId="{D4313AB1-C0FA-46B0-A522-976D93FD0848}" destId="{9B79DEFA-9012-446C-A4B7-84D77D1374E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A3CFF-E5BF-4CC5-8E7E-051E33E25F0C}">
      <dsp:nvSpPr>
        <dsp:cNvPr id="0" name=""/>
        <dsp:cNvSpPr/>
      </dsp:nvSpPr>
      <dsp:spPr>
        <a:xfrm rot="5400000">
          <a:off x="-151190" y="153535"/>
          <a:ext cx="1007938" cy="70555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1</a:t>
          </a:r>
          <a:endParaRPr lang="en-US" sz="1800" kern="1200" dirty="0"/>
        </a:p>
      </dsp:txBody>
      <dsp:txXfrm rot="-5400000">
        <a:off x="1" y="355122"/>
        <a:ext cx="705556" cy="302382"/>
      </dsp:txXfrm>
    </dsp:sp>
    <dsp:sp modelId="{3DE6D1BE-9A28-4B43-AC24-18823811D3B2}">
      <dsp:nvSpPr>
        <dsp:cNvPr id="0" name=""/>
        <dsp:cNvSpPr/>
      </dsp:nvSpPr>
      <dsp:spPr>
        <a:xfrm rot="5400000">
          <a:off x="4406698" y="-3698796"/>
          <a:ext cx="655160" cy="8057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600" kern="1200" dirty="0" smtClean="0"/>
            <a:t>What happened so far/Coming up</a:t>
          </a:r>
          <a:endParaRPr lang="en-US" sz="3600" kern="1200" dirty="0"/>
        </a:p>
      </dsp:txBody>
      <dsp:txXfrm rot="-5400000">
        <a:off x="705557" y="34327"/>
        <a:ext cx="8025461" cy="591196"/>
      </dsp:txXfrm>
    </dsp:sp>
    <dsp:sp modelId="{1A555942-5DE8-4A61-8B01-FD81BBE626AF}">
      <dsp:nvSpPr>
        <dsp:cNvPr id="0" name=""/>
        <dsp:cNvSpPr/>
      </dsp:nvSpPr>
      <dsp:spPr>
        <a:xfrm rot="5400000">
          <a:off x="-151190" y="1043378"/>
          <a:ext cx="1007938" cy="705556"/>
        </a:xfrm>
        <a:prstGeom prst="chevron">
          <a:avLst/>
        </a:prstGeom>
        <a:solidFill>
          <a:schemeClr val="accent1">
            <a:shade val="80000"/>
            <a:hueOff val="79115"/>
            <a:satOff val="-11121"/>
            <a:lumOff val="9769"/>
            <a:alphaOff val="0"/>
          </a:schemeClr>
        </a:solidFill>
        <a:ln w="25400" cap="flat" cmpd="sng" algn="ctr">
          <a:solidFill>
            <a:schemeClr val="accent1">
              <a:shade val="80000"/>
              <a:hueOff val="79115"/>
              <a:satOff val="-11121"/>
              <a:lumOff val="97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2</a:t>
          </a:r>
          <a:endParaRPr lang="en-US" sz="1800" kern="1200" dirty="0"/>
        </a:p>
      </dsp:txBody>
      <dsp:txXfrm rot="-5400000">
        <a:off x="1" y="1244965"/>
        <a:ext cx="705556" cy="302382"/>
      </dsp:txXfrm>
    </dsp:sp>
    <dsp:sp modelId="{2A2F8DF1-1CDA-4185-9D21-075F86D36CD3}">
      <dsp:nvSpPr>
        <dsp:cNvPr id="0" name=""/>
        <dsp:cNvSpPr/>
      </dsp:nvSpPr>
      <dsp:spPr>
        <a:xfrm rot="5400000">
          <a:off x="4406698" y="-2808953"/>
          <a:ext cx="655160" cy="8057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79115"/>
              <a:satOff val="-11121"/>
              <a:lumOff val="9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600" kern="1200" dirty="0" smtClean="0"/>
            <a:t>Content and structure</a:t>
          </a:r>
          <a:endParaRPr lang="en-US" sz="3600" kern="1200" dirty="0"/>
        </a:p>
      </dsp:txBody>
      <dsp:txXfrm rot="-5400000">
        <a:off x="705557" y="924170"/>
        <a:ext cx="8025461" cy="591196"/>
      </dsp:txXfrm>
    </dsp:sp>
    <dsp:sp modelId="{49342CA1-499A-4251-ACE9-7CFD4AD2F178}">
      <dsp:nvSpPr>
        <dsp:cNvPr id="0" name=""/>
        <dsp:cNvSpPr/>
      </dsp:nvSpPr>
      <dsp:spPr>
        <a:xfrm rot="5400000">
          <a:off x="-151190" y="1933221"/>
          <a:ext cx="1007938" cy="705556"/>
        </a:xfrm>
        <a:prstGeom prst="chevron">
          <a:avLst/>
        </a:prstGeom>
        <a:solidFill>
          <a:schemeClr val="accent1">
            <a:shade val="80000"/>
            <a:hueOff val="158231"/>
            <a:satOff val="-22242"/>
            <a:lumOff val="19537"/>
            <a:alphaOff val="0"/>
          </a:schemeClr>
        </a:solidFill>
        <a:ln w="25400" cap="flat" cmpd="sng" algn="ctr">
          <a:solidFill>
            <a:schemeClr val="accent1">
              <a:shade val="80000"/>
              <a:hueOff val="158231"/>
              <a:satOff val="-22242"/>
              <a:lumOff val="195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3</a:t>
          </a:r>
          <a:endParaRPr lang="en-US" sz="1800" kern="1200" dirty="0"/>
        </a:p>
      </dsp:txBody>
      <dsp:txXfrm rot="-5400000">
        <a:off x="1" y="2134808"/>
        <a:ext cx="705556" cy="302382"/>
      </dsp:txXfrm>
    </dsp:sp>
    <dsp:sp modelId="{15165297-1AC6-4D3F-8E1C-5A487CCF04FD}">
      <dsp:nvSpPr>
        <dsp:cNvPr id="0" name=""/>
        <dsp:cNvSpPr/>
      </dsp:nvSpPr>
      <dsp:spPr>
        <a:xfrm rot="5400000">
          <a:off x="4406698" y="-1919110"/>
          <a:ext cx="655160" cy="8057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8231"/>
              <a:satOff val="-22242"/>
              <a:lumOff val="19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Roadmap </a:t>
          </a:r>
          <a:endParaRPr lang="en-US" sz="3600" kern="1200" dirty="0"/>
        </a:p>
      </dsp:txBody>
      <dsp:txXfrm rot="-5400000">
        <a:off x="705557" y="1814013"/>
        <a:ext cx="8025461" cy="591196"/>
      </dsp:txXfrm>
    </dsp:sp>
    <dsp:sp modelId="{2590B326-02F5-4AC5-A483-3E0A14F715C8}">
      <dsp:nvSpPr>
        <dsp:cNvPr id="0" name=""/>
        <dsp:cNvSpPr/>
      </dsp:nvSpPr>
      <dsp:spPr>
        <a:xfrm rot="5400000">
          <a:off x="-151190" y="2823064"/>
          <a:ext cx="1007938" cy="705556"/>
        </a:xfrm>
        <a:prstGeom prst="chevron">
          <a:avLst/>
        </a:prstGeom>
        <a:solidFill>
          <a:schemeClr val="accent1">
            <a:shade val="80000"/>
            <a:hueOff val="237346"/>
            <a:satOff val="-33362"/>
            <a:lumOff val="29306"/>
            <a:alphaOff val="0"/>
          </a:schemeClr>
        </a:solidFill>
        <a:ln w="25400" cap="flat" cmpd="sng" algn="ctr">
          <a:solidFill>
            <a:schemeClr val="accent1">
              <a:shade val="80000"/>
              <a:hueOff val="237346"/>
              <a:satOff val="-33362"/>
              <a:lumOff val="2930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4</a:t>
          </a:r>
          <a:endParaRPr lang="en-US" sz="1800" kern="1200" dirty="0"/>
        </a:p>
      </dsp:txBody>
      <dsp:txXfrm rot="-5400000">
        <a:off x="1" y="3024651"/>
        <a:ext cx="705556" cy="302382"/>
      </dsp:txXfrm>
    </dsp:sp>
    <dsp:sp modelId="{0DBEF2D7-EF34-468F-80DE-7DCF7049F2C0}">
      <dsp:nvSpPr>
        <dsp:cNvPr id="0" name=""/>
        <dsp:cNvSpPr/>
      </dsp:nvSpPr>
      <dsp:spPr>
        <a:xfrm rot="5400000">
          <a:off x="4406698" y="-1029267"/>
          <a:ext cx="655160" cy="8057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37346"/>
              <a:satOff val="-33362"/>
              <a:lumOff val="293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Get involved</a:t>
          </a:r>
          <a:endParaRPr lang="en-US" sz="3600" kern="1200" dirty="0"/>
        </a:p>
      </dsp:txBody>
      <dsp:txXfrm rot="-5400000">
        <a:off x="705557" y="2703856"/>
        <a:ext cx="8025461" cy="591196"/>
      </dsp:txXfrm>
    </dsp:sp>
    <dsp:sp modelId="{144BDCCE-F621-4A14-8C8F-134CA4930895}">
      <dsp:nvSpPr>
        <dsp:cNvPr id="0" name=""/>
        <dsp:cNvSpPr/>
      </dsp:nvSpPr>
      <dsp:spPr>
        <a:xfrm rot="5400000">
          <a:off x="-151190" y="3712907"/>
          <a:ext cx="1007938" cy="705556"/>
        </a:xfrm>
        <a:prstGeom prst="chevron">
          <a:avLst/>
        </a:prstGeom>
        <a:solidFill>
          <a:schemeClr val="accent1">
            <a:shade val="80000"/>
            <a:hueOff val="316461"/>
            <a:satOff val="-44483"/>
            <a:lumOff val="39075"/>
            <a:alphaOff val="0"/>
          </a:schemeClr>
        </a:solidFill>
        <a:ln w="25400" cap="flat" cmpd="sng" algn="ctr">
          <a:solidFill>
            <a:schemeClr val="accent1">
              <a:shade val="80000"/>
              <a:hueOff val="316461"/>
              <a:satOff val="-44483"/>
              <a:lumOff val="3907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/>
            <a:t>5</a:t>
          </a:r>
          <a:endParaRPr lang="en-US" sz="1800" kern="1200" dirty="0"/>
        </a:p>
      </dsp:txBody>
      <dsp:txXfrm rot="-5400000">
        <a:off x="1" y="3914494"/>
        <a:ext cx="705556" cy="302382"/>
      </dsp:txXfrm>
    </dsp:sp>
    <dsp:sp modelId="{90B005FE-AFD5-404A-B791-CB6A54CDEE96}">
      <dsp:nvSpPr>
        <dsp:cNvPr id="0" name=""/>
        <dsp:cNvSpPr/>
      </dsp:nvSpPr>
      <dsp:spPr>
        <a:xfrm rot="5400000">
          <a:off x="4406698" y="-139424"/>
          <a:ext cx="655160" cy="80574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16461"/>
              <a:satOff val="-44483"/>
              <a:lumOff val="39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3600" kern="1200" dirty="0" smtClean="0"/>
            <a:t>Objective</a:t>
          </a:r>
          <a:endParaRPr lang="en-US" sz="3600" kern="1200" dirty="0"/>
        </a:p>
      </dsp:txBody>
      <dsp:txXfrm rot="-5400000">
        <a:off x="705557" y="3593699"/>
        <a:ext cx="8025461" cy="591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89BE8-A7A4-4355-9E88-9B7D3565865F}">
      <dsp:nvSpPr>
        <dsp:cNvPr id="0" name=""/>
        <dsp:cNvSpPr/>
      </dsp:nvSpPr>
      <dsp:spPr>
        <a:xfrm>
          <a:off x="-5557033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BF298-A811-4D42-A490-2BF46DD6F6FE}">
      <dsp:nvSpPr>
        <dsp:cNvPr id="0" name=""/>
        <dsp:cNvSpPr/>
      </dsp:nvSpPr>
      <dsp:spPr>
        <a:xfrm>
          <a:off x="910485" y="707585"/>
          <a:ext cx="7369188" cy="141497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13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Think Tank meeting</a:t>
          </a:r>
          <a:endParaRPr lang="en-US" sz="3600" kern="1200" dirty="0"/>
        </a:p>
      </dsp:txBody>
      <dsp:txXfrm>
        <a:off x="910485" y="707585"/>
        <a:ext cx="7369188" cy="1414973"/>
      </dsp:txXfrm>
    </dsp:sp>
    <dsp:sp modelId="{214CC46B-7017-4B12-9058-A379092E6AD6}">
      <dsp:nvSpPr>
        <dsp:cNvPr id="0" name=""/>
        <dsp:cNvSpPr/>
      </dsp:nvSpPr>
      <dsp:spPr>
        <a:xfrm>
          <a:off x="26127" y="530713"/>
          <a:ext cx="1768716" cy="1768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0E6AF-1D65-4C8B-80DE-A9397E94F1A9}">
      <dsp:nvSpPr>
        <dsp:cNvPr id="0" name=""/>
        <dsp:cNvSpPr/>
      </dsp:nvSpPr>
      <dsp:spPr>
        <a:xfrm>
          <a:off x="910485" y="2830441"/>
          <a:ext cx="7369188" cy="1414973"/>
        </a:xfrm>
        <a:prstGeom prst="rect">
          <a:avLst/>
        </a:prstGeom>
        <a:solidFill>
          <a:schemeClr val="accent1">
            <a:shade val="80000"/>
            <a:hueOff val="316461"/>
            <a:satOff val="-44483"/>
            <a:lumOff val="390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13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Luxemburg declaration</a:t>
          </a:r>
          <a:endParaRPr lang="en-US" sz="3200" kern="1200" dirty="0"/>
        </a:p>
      </dsp:txBody>
      <dsp:txXfrm>
        <a:off x="910485" y="2830441"/>
        <a:ext cx="7369188" cy="1414973"/>
      </dsp:txXfrm>
    </dsp:sp>
    <dsp:sp modelId="{BB16EF6F-23DE-46A4-864A-7F960B6CB823}">
      <dsp:nvSpPr>
        <dsp:cNvPr id="0" name=""/>
        <dsp:cNvSpPr/>
      </dsp:nvSpPr>
      <dsp:spPr>
        <a:xfrm>
          <a:off x="26127" y="2653569"/>
          <a:ext cx="1768716" cy="1768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16461"/>
              <a:satOff val="-44483"/>
              <a:lumOff val="39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89BE8-A7A4-4355-9E88-9B7D3565865F}">
      <dsp:nvSpPr>
        <dsp:cNvPr id="0" name=""/>
        <dsp:cNvSpPr/>
      </dsp:nvSpPr>
      <dsp:spPr>
        <a:xfrm>
          <a:off x="-5599258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8DE05-A6A2-4DEA-BC3E-1D80ED7C54C2}">
      <dsp:nvSpPr>
        <dsp:cNvPr id="0" name=""/>
        <dsp:cNvSpPr/>
      </dsp:nvSpPr>
      <dsp:spPr>
        <a:xfrm>
          <a:off x="687476" y="495300"/>
          <a:ext cx="6078926" cy="990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2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Workshop on national and European Cycling Focal Points</a:t>
          </a:r>
          <a:endParaRPr lang="en-US" sz="2800" kern="1200" dirty="0"/>
        </a:p>
      </dsp:txBody>
      <dsp:txXfrm>
        <a:off x="687476" y="495300"/>
        <a:ext cx="6078926" cy="990600"/>
      </dsp:txXfrm>
    </dsp:sp>
    <dsp:sp modelId="{45EC8E96-E463-437D-894A-B3E2A587CDFF}">
      <dsp:nvSpPr>
        <dsp:cNvPr id="0" name=""/>
        <dsp:cNvSpPr/>
      </dsp:nvSpPr>
      <dsp:spPr>
        <a:xfrm>
          <a:off x="68351" y="371475"/>
          <a:ext cx="1238250" cy="1238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9136E-994A-41A3-A36A-23C2E88525E9}">
      <dsp:nvSpPr>
        <dsp:cNvPr id="0" name=""/>
        <dsp:cNvSpPr/>
      </dsp:nvSpPr>
      <dsp:spPr>
        <a:xfrm>
          <a:off x="1047559" y="1981200"/>
          <a:ext cx="5718843" cy="990600"/>
        </a:xfrm>
        <a:prstGeom prst="rect">
          <a:avLst/>
        </a:prstGeom>
        <a:solidFill>
          <a:schemeClr val="accent1">
            <a:shade val="80000"/>
            <a:hueOff val="158231"/>
            <a:satOff val="-22242"/>
            <a:lumOff val="195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2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‘Cycling Forum Europe’ breakfast meeting</a:t>
          </a:r>
          <a:endParaRPr lang="en-US" sz="2800" kern="1200" dirty="0"/>
        </a:p>
      </dsp:txBody>
      <dsp:txXfrm>
        <a:off x="1047559" y="1981200"/>
        <a:ext cx="5718843" cy="990600"/>
      </dsp:txXfrm>
    </dsp:sp>
    <dsp:sp modelId="{E0437ED4-F054-4DC9-BF51-7F26F4BA99AA}">
      <dsp:nvSpPr>
        <dsp:cNvPr id="0" name=""/>
        <dsp:cNvSpPr/>
      </dsp:nvSpPr>
      <dsp:spPr>
        <a:xfrm>
          <a:off x="428434" y="1857375"/>
          <a:ext cx="1238250" cy="1238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8231"/>
              <a:satOff val="-22242"/>
              <a:lumOff val="19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AD7C4-C273-48EB-A01A-5F34BE68E3FF}">
      <dsp:nvSpPr>
        <dsp:cNvPr id="0" name=""/>
        <dsp:cNvSpPr/>
      </dsp:nvSpPr>
      <dsp:spPr>
        <a:xfrm>
          <a:off x="687476" y="3467100"/>
          <a:ext cx="6078926" cy="990600"/>
        </a:xfrm>
        <a:prstGeom prst="rect">
          <a:avLst/>
        </a:prstGeom>
        <a:solidFill>
          <a:schemeClr val="accent1">
            <a:shade val="80000"/>
            <a:hueOff val="316461"/>
            <a:satOff val="-44483"/>
            <a:lumOff val="390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2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800" kern="1200" dirty="0" smtClean="0"/>
            <a:t>Workshop at Eurobike</a:t>
          </a:r>
          <a:endParaRPr lang="en-US" sz="2800" kern="1200" dirty="0"/>
        </a:p>
      </dsp:txBody>
      <dsp:txXfrm>
        <a:off x="687476" y="3467100"/>
        <a:ext cx="6078926" cy="990600"/>
      </dsp:txXfrm>
    </dsp:sp>
    <dsp:sp modelId="{8BEC0B6A-B56E-412F-BD39-1F1EA67E9093}">
      <dsp:nvSpPr>
        <dsp:cNvPr id="0" name=""/>
        <dsp:cNvSpPr/>
      </dsp:nvSpPr>
      <dsp:spPr>
        <a:xfrm>
          <a:off x="68351" y="3343275"/>
          <a:ext cx="1238250" cy="1238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16461"/>
              <a:satOff val="-44483"/>
              <a:lumOff val="39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C1243-539B-44C7-A4CA-87195EC4480B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5C11C-7C58-4F3B-84D2-8B4F48810896}">
      <dsp:nvSpPr>
        <dsp:cNvPr id="0" name=""/>
        <dsp:cNvSpPr/>
      </dsp:nvSpPr>
      <dsp:spPr>
        <a:xfrm>
          <a:off x="747064" y="580583"/>
          <a:ext cx="8134002" cy="116100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300" kern="1200" dirty="0" smtClean="0"/>
            <a:t>Workshop at Cycling into the future</a:t>
          </a:r>
          <a:endParaRPr lang="en-US" sz="3300" kern="1200" dirty="0"/>
        </a:p>
      </dsp:txBody>
      <dsp:txXfrm>
        <a:off x="747064" y="580583"/>
        <a:ext cx="8134002" cy="1161003"/>
      </dsp:txXfrm>
    </dsp:sp>
    <dsp:sp modelId="{851CC057-D47D-477D-8E87-632C8D84486D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5E342-8828-4D4F-A493-ADF1ABD3728F}">
      <dsp:nvSpPr>
        <dsp:cNvPr id="0" name=""/>
        <dsp:cNvSpPr/>
      </dsp:nvSpPr>
      <dsp:spPr>
        <a:xfrm>
          <a:off x="747064" y="2322413"/>
          <a:ext cx="8134002" cy="1161003"/>
        </a:xfrm>
        <a:prstGeom prst="rect">
          <a:avLst/>
        </a:prstGeom>
        <a:solidFill>
          <a:schemeClr val="accent1">
            <a:shade val="80000"/>
            <a:hueOff val="316461"/>
            <a:satOff val="-44483"/>
            <a:lumOff val="390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Workshop at CIVITAS 2016 conference</a:t>
          </a:r>
          <a:endParaRPr lang="en-US" sz="3300" kern="1200" dirty="0"/>
        </a:p>
      </dsp:txBody>
      <dsp:txXfrm>
        <a:off x="747064" y="2322413"/>
        <a:ext cx="8134002" cy="1161003"/>
      </dsp:txXfrm>
    </dsp:sp>
    <dsp:sp modelId="{3508A53B-30DF-474E-9AAC-674F019C24B5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16461"/>
              <a:satOff val="-44483"/>
              <a:lumOff val="39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C1243-539B-44C7-A4CA-87195EC4480B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4AF4A-E62C-4B3E-9C4F-0D7B8F0BA19E}">
      <dsp:nvSpPr>
        <dsp:cNvPr id="0" name=""/>
        <dsp:cNvSpPr/>
      </dsp:nvSpPr>
      <dsp:spPr>
        <a:xfrm>
          <a:off x="747064" y="580583"/>
          <a:ext cx="8134002" cy="116100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‘Blueprint for an EU Cycling Strategy’ to be presented at the Velo-city conference Arnhem-Nijmegen</a:t>
          </a:r>
          <a:endParaRPr lang="en-US" sz="2400" kern="1200" dirty="0"/>
        </a:p>
      </dsp:txBody>
      <dsp:txXfrm>
        <a:off x="747064" y="580583"/>
        <a:ext cx="8134002" cy="1161003"/>
      </dsp:txXfrm>
    </dsp:sp>
    <dsp:sp modelId="{6007B430-D5B6-4173-9214-1C91EBD69058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D4685-64E9-447A-B0EE-71E092545866}">
      <dsp:nvSpPr>
        <dsp:cNvPr id="0" name=""/>
        <dsp:cNvSpPr/>
      </dsp:nvSpPr>
      <dsp:spPr>
        <a:xfrm>
          <a:off x="747064" y="2322413"/>
          <a:ext cx="8134002" cy="1161003"/>
        </a:xfrm>
        <a:prstGeom prst="rect">
          <a:avLst/>
        </a:prstGeom>
        <a:solidFill>
          <a:schemeClr val="accent1">
            <a:shade val="80000"/>
            <a:hueOff val="316461"/>
            <a:satOff val="-44483"/>
            <a:lumOff val="390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54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Civitas Conference official handover of the draft</a:t>
          </a:r>
          <a:endParaRPr lang="en-US" sz="2400" kern="1200" dirty="0"/>
        </a:p>
      </dsp:txBody>
      <dsp:txXfrm>
        <a:off x="747064" y="2322413"/>
        <a:ext cx="8134002" cy="1161003"/>
      </dsp:txXfrm>
    </dsp:sp>
    <dsp:sp modelId="{1B299820-BAD5-4D2F-B0EB-33D0FC3A4D80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16461"/>
              <a:satOff val="-44483"/>
              <a:lumOff val="39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C4544-559A-486A-934A-497017FF55D9}">
      <dsp:nvSpPr>
        <dsp:cNvPr id="0" name=""/>
        <dsp:cNvSpPr/>
      </dsp:nvSpPr>
      <dsp:spPr>
        <a:xfrm>
          <a:off x="3128009" y="0"/>
          <a:ext cx="2354580" cy="1308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EU Cycling Strategy</a:t>
          </a:r>
          <a:endParaRPr lang="en-US" sz="2900" kern="1200" dirty="0"/>
        </a:p>
      </dsp:txBody>
      <dsp:txXfrm>
        <a:off x="3166322" y="38313"/>
        <a:ext cx="2277954" cy="1231474"/>
      </dsp:txXfrm>
    </dsp:sp>
    <dsp:sp modelId="{93A5340D-C701-45A8-A72F-49579BDBFC66}">
      <dsp:nvSpPr>
        <dsp:cNvPr id="0" name=""/>
        <dsp:cNvSpPr/>
      </dsp:nvSpPr>
      <dsp:spPr>
        <a:xfrm rot="5400000">
          <a:off x="4060031" y="1340802"/>
          <a:ext cx="490537" cy="588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4128707" y="1389856"/>
        <a:ext cx="353187" cy="343376"/>
      </dsp:txXfrm>
    </dsp:sp>
    <dsp:sp modelId="{62044F20-C370-4A15-866C-132F448AADF6}">
      <dsp:nvSpPr>
        <dsp:cNvPr id="0" name=""/>
        <dsp:cNvSpPr/>
      </dsp:nvSpPr>
      <dsp:spPr>
        <a:xfrm>
          <a:off x="3128009" y="1962149"/>
          <a:ext cx="2354580" cy="1308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Chapter 4: Infrastructure</a:t>
          </a:r>
          <a:endParaRPr lang="en-US" sz="2900" kern="1200" dirty="0"/>
        </a:p>
      </dsp:txBody>
      <dsp:txXfrm>
        <a:off x="3166322" y="2000462"/>
        <a:ext cx="2277954" cy="1231474"/>
      </dsp:txXfrm>
    </dsp:sp>
    <dsp:sp modelId="{96ECBFB5-6B91-404D-B23A-318F831A7753}">
      <dsp:nvSpPr>
        <dsp:cNvPr id="0" name=""/>
        <dsp:cNvSpPr/>
      </dsp:nvSpPr>
      <dsp:spPr>
        <a:xfrm rot="5400000">
          <a:off x="4060031" y="3302952"/>
          <a:ext cx="490537" cy="588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4128707" y="3352006"/>
        <a:ext cx="353187" cy="343376"/>
      </dsp:txXfrm>
    </dsp:sp>
    <dsp:sp modelId="{FCF46613-A1A7-44E2-9312-4D36E02D4298}">
      <dsp:nvSpPr>
        <dsp:cNvPr id="0" name=""/>
        <dsp:cNvSpPr/>
      </dsp:nvSpPr>
      <dsp:spPr>
        <a:xfrm>
          <a:off x="3128009" y="3924300"/>
          <a:ext cx="2354580" cy="1308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Cycle Highways</a:t>
          </a:r>
          <a:endParaRPr lang="en-US" sz="2900" kern="1200" dirty="0"/>
        </a:p>
      </dsp:txBody>
      <dsp:txXfrm>
        <a:off x="3166322" y="3962613"/>
        <a:ext cx="2277954" cy="1231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348F1-FA15-4809-AC9E-100E6D9B664E}">
      <dsp:nvSpPr>
        <dsp:cNvPr id="0" name=""/>
        <dsp:cNvSpPr/>
      </dsp:nvSpPr>
      <dsp:spPr>
        <a:xfrm>
          <a:off x="0" y="4318336"/>
          <a:ext cx="8686800" cy="708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May 2017</a:t>
          </a:r>
          <a:endParaRPr lang="en-US" sz="2000" kern="1200" dirty="0"/>
        </a:p>
      </dsp:txBody>
      <dsp:txXfrm>
        <a:off x="0" y="4318336"/>
        <a:ext cx="8686800" cy="382567"/>
      </dsp:txXfrm>
    </dsp:sp>
    <dsp:sp modelId="{AAE98F4F-9F7C-4397-94A7-3D64DC323012}">
      <dsp:nvSpPr>
        <dsp:cNvPr id="0" name=""/>
        <dsp:cNvSpPr/>
      </dsp:nvSpPr>
      <dsp:spPr>
        <a:xfrm>
          <a:off x="0" y="4686735"/>
          <a:ext cx="8686800" cy="3258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</a:rPr>
            <a:t>Meeting 5: Resume, adoption of recommendations</a:t>
          </a:r>
          <a:endParaRPr lang="en-US" sz="2400" kern="1200" dirty="0"/>
        </a:p>
      </dsp:txBody>
      <dsp:txXfrm>
        <a:off x="0" y="4686735"/>
        <a:ext cx="8686800" cy="325891"/>
      </dsp:txXfrm>
    </dsp:sp>
    <dsp:sp modelId="{937FF262-135D-4D16-B58A-4B49A5CE7043}">
      <dsp:nvSpPr>
        <dsp:cNvPr id="0" name=""/>
        <dsp:cNvSpPr/>
      </dsp:nvSpPr>
      <dsp:spPr>
        <a:xfrm rot="10800000">
          <a:off x="0" y="3239353"/>
          <a:ext cx="8686800" cy="10896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April 2017</a:t>
          </a:r>
          <a:endParaRPr lang="en-US" sz="2000" kern="1200" dirty="0"/>
        </a:p>
      </dsp:txBody>
      <dsp:txXfrm rot="-10800000">
        <a:off x="0" y="3239353"/>
        <a:ext cx="8686800" cy="382453"/>
      </dsp:txXfrm>
    </dsp:sp>
    <dsp:sp modelId="{30072F16-BD09-4809-A4B6-8C89EA297803}">
      <dsp:nvSpPr>
        <dsp:cNvPr id="0" name=""/>
        <dsp:cNvSpPr/>
      </dsp:nvSpPr>
      <dsp:spPr>
        <a:xfrm>
          <a:off x="0" y="3621806"/>
          <a:ext cx="8686800" cy="325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Meeting 4: Resources, legal questions, governance (chapter 10)</a:t>
          </a:r>
          <a:endParaRPr lang="en-US" sz="2000" kern="1200" dirty="0"/>
        </a:p>
      </dsp:txBody>
      <dsp:txXfrm>
        <a:off x="0" y="3621806"/>
        <a:ext cx="8686800" cy="325793"/>
      </dsp:txXfrm>
    </dsp:sp>
    <dsp:sp modelId="{D46D0C2D-8DBC-42C3-9C0C-F561874638C0}">
      <dsp:nvSpPr>
        <dsp:cNvPr id="0" name=""/>
        <dsp:cNvSpPr/>
      </dsp:nvSpPr>
      <dsp:spPr>
        <a:xfrm rot="10800000">
          <a:off x="0" y="2160370"/>
          <a:ext cx="8686800" cy="10896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March 2017</a:t>
          </a:r>
          <a:endParaRPr lang="en-US" sz="2000" kern="1200" dirty="0"/>
        </a:p>
      </dsp:txBody>
      <dsp:txXfrm rot="-10800000">
        <a:off x="0" y="2160370"/>
        <a:ext cx="8686800" cy="382453"/>
      </dsp:txXfrm>
    </dsp:sp>
    <dsp:sp modelId="{50B63C68-A825-4D71-812B-B98F96940E8D}">
      <dsp:nvSpPr>
        <dsp:cNvPr id="0" name=""/>
        <dsp:cNvSpPr/>
      </dsp:nvSpPr>
      <dsp:spPr>
        <a:xfrm>
          <a:off x="0" y="2542823"/>
          <a:ext cx="8686800" cy="325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</a:rPr>
            <a:t>Meeting 3: Presenting results of chapters 1 – 9, 11</a:t>
          </a:r>
          <a:endParaRPr lang="en-US" sz="2400" kern="1200" dirty="0"/>
        </a:p>
      </dsp:txBody>
      <dsp:txXfrm>
        <a:off x="0" y="2542823"/>
        <a:ext cx="8686800" cy="325793"/>
      </dsp:txXfrm>
    </dsp:sp>
    <dsp:sp modelId="{E251981A-08B2-4CB0-9525-0933410B0C72}">
      <dsp:nvSpPr>
        <dsp:cNvPr id="0" name=""/>
        <dsp:cNvSpPr/>
      </dsp:nvSpPr>
      <dsp:spPr>
        <a:xfrm rot="10800000">
          <a:off x="0" y="1081387"/>
          <a:ext cx="8686800" cy="10896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Nov/Dec 2016</a:t>
          </a:r>
          <a:endParaRPr lang="en-US" sz="2000" kern="1200" dirty="0"/>
        </a:p>
      </dsp:txBody>
      <dsp:txXfrm rot="-10800000">
        <a:off x="0" y="1081387"/>
        <a:ext cx="8686800" cy="382453"/>
      </dsp:txXfrm>
    </dsp:sp>
    <dsp:sp modelId="{F18249FE-3592-4636-A8D8-0BC89C7FB581}">
      <dsp:nvSpPr>
        <dsp:cNvPr id="0" name=""/>
        <dsp:cNvSpPr/>
      </dsp:nvSpPr>
      <dsp:spPr>
        <a:xfrm>
          <a:off x="0" y="1463840"/>
          <a:ext cx="8686800" cy="325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</a:rPr>
            <a:t>Meeting 2: Presenting first draft content</a:t>
          </a:r>
          <a:endParaRPr lang="en-US" sz="2400" kern="1200" dirty="0"/>
        </a:p>
      </dsp:txBody>
      <dsp:txXfrm>
        <a:off x="0" y="1463840"/>
        <a:ext cx="8686800" cy="325793"/>
      </dsp:txXfrm>
    </dsp:sp>
    <dsp:sp modelId="{FFCCD658-2C17-4774-B5E7-D3BEFFE60F1F}">
      <dsp:nvSpPr>
        <dsp:cNvPr id="0" name=""/>
        <dsp:cNvSpPr/>
      </dsp:nvSpPr>
      <dsp:spPr>
        <a:xfrm rot="10800000">
          <a:off x="0" y="0"/>
          <a:ext cx="8686800" cy="10896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/>
            </a:rPr>
            <a:t>14</a:t>
          </a:r>
          <a:r>
            <a:rPr lang="en-US" sz="2000" kern="1200" baseline="30000" dirty="0" smtClean="0">
              <a:effectLst/>
            </a:rPr>
            <a:t>th</a:t>
          </a:r>
          <a:r>
            <a:rPr lang="en-US" sz="2000" kern="1200" baseline="0" dirty="0" smtClean="0">
              <a:effectLst/>
            </a:rPr>
            <a:t> Sept. </a:t>
          </a:r>
          <a:r>
            <a:rPr lang="en-US" sz="2000" kern="1200" dirty="0" smtClean="0">
              <a:effectLst/>
            </a:rPr>
            <a:t>2016</a:t>
          </a:r>
          <a:endParaRPr lang="en-US" sz="2000" kern="1200" dirty="0"/>
        </a:p>
      </dsp:txBody>
      <dsp:txXfrm rot="-10800000">
        <a:off x="0" y="0"/>
        <a:ext cx="8686800" cy="382453"/>
      </dsp:txXfrm>
    </dsp:sp>
    <dsp:sp modelId="{00E734EF-168E-4938-A31D-608AEEAF1781}">
      <dsp:nvSpPr>
        <dsp:cNvPr id="0" name=""/>
        <dsp:cNvSpPr/>
      </dsp:nvSpPr>
      <dsp:spPr>
        <a:xfrm>
          <a:off x="0" y="384857"/>
          <a:ext cx="8686800" cy="325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/>
            </a:rPr>
            <a:t>“Cycling into the Future”</a:t>
          </a:r>
          <a:endParaRPr lang="en-US" sz="2400" kern="1200" dirty="0"/>
        </a:p>
      </dsp:txBody>
      <dsp:txXfrm>
        <a:off x="0" y="384857"/>
        <a:ext cx="8686800" cy="3257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FA30C-9F1B-41A3-B77E-1C09192EDA72}">
      <dsp:nvSpPr>
        <dsp:cNvPr id="0" name=""/>
        <dsp:cNvSpPr/>
      </dsp:nvSpPr>
      <dsp:spPr>
        <a:xfrm>
          <a:off x="381004" y="238403"/>
          <a:ext cx="3692698" cy="4710074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75" t="2437" r="475" b="243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526A5-5CED-47F9-8853-F9B1D244C81F}">
      <dsp:nvSpPr>
        <dsp:cNvPr id="0" name=""/>
        <dsp:cNvSpPr/>
      </dsp:nvSpPr>
      <dsp:spPr>
        <a:xfrm>
          <a:off x="1143000" y="2355555"/>
          <a:ext cx="2843377" cy="28260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FF0000"/>
            </a:solidFill>
          </a:endParaRPr>
        </a:p>
      </dsp:txBody>
      <dsp:txXfrm>
        <a:off x="1143000" y="2355555"/>
        <a:ext cx="2843377" cy="2826044"/>
      </dsp:txXfrm>
    </dsp:sp>
    <dsp:sp modelId="{34203CDF-0026-447D-9F24-E7D7DD6065E1}">
      <dsp:nvSpPr>
        <dsp:cNvPr id="0" name=""/>
        <dsp:cNvSpPr/>
      </dsp:nvSpPr>
      <dsp:spPr>
        <a:xfrm>
          <a:off x="3998455" y="2899"/>
          <a:ext cx="750116" cy="7501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BB8E4-8A61-4A49-8BED-496E1B1877D6}">
      <dsp:nvSpPr>
        <dsp:cNvPr id="0" name=""/>
        <dsp:cNvSpPr/>
      </dsp:nvSpPr>
      <dsp:spPr>
        <a:xfrm>
          <a:off x="4748571" y="2899"/>
          <a:ext cx="3181214" cy="75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 dirty="0" smtClean="0"/>
            <a:t>Mailing list</a:t>
          </a:r>
          <a:endParaRPr lang="en-US" sz="2300" kern="1200" dirty="0"/>
        </a:p>
      </dsp:txBody>
      <dsp:txXfrm>
        <a:off x="4748571" y="2899"/>
        <a:ext cx="3181214" cy="750116"/>
      </dsp:txXfrm>
    </dsp:sp>
    <dsp:sp modelId="{6C013170-AEEC-4A6F-92E9-C2DD00C0836C}">
      <dsp:nvSpPr>
        <dsp:cNvPr id="0" name=""/>
        <dsp:cNvSpPr/>
      </dsp:nvSpPr>
      <dsp:spPr>
        <a:xfrm>
          <a:off x="3998455" y="888036"/>
          <a:ext cx="750116" cy="75011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35" t="7335" r="7335" b="733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69465-55BC-4590-BAAD-55A66D569169}">
      <dsp:nvSpPr>
        <dsp:cNvPr id="0" name=""/>
        <dsp:cNvSpPr/>
      </dsp:nvSpPr>
      <dsp:spPr>
        <a:xfrm>
          <a:off x="4748571" y="888036"/>
          <a:ext cx="3181214" cy="75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 dirty="0" smtClean="0"/>
            <a:t>Survey</a:t>
          </a:r>
          <a:endParaRPr lang="en-US" sz="2300" kern="1200" dirty="0"/>
        </a:p>
      </dsp:txBody>
      <dsp:txXfrm>
        <a:off x="4748571" y="888036"/>
        <a:ext cx="3181214" cy="750116"/>
      </dsp:txXfrm>
    </dsp:sp>
    <dsp:sp modelId="{59F1F30E-2441-4285-8938-5806F069BC3F}">
      <dsp:nvSpPr>
        <dsp:cNvPr id="0" name=""/>
        <dsp:cNvSpPr/>
      </dsp:nvSpPr>
      <dsp:spPr>
        <a:xfrm>
          <a:off x="3998455" y="1773173"/>
          <a:ext cx="750116" cy="75011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22642-81CA-41DF-8673-7A4105471FFB}">
      <dsp:nvSpPr>
        <dsp:cNvPr id="0" name=""/>
        <dsp:cNvSpPr/>
      </dsp:nvSpPr>
      <dsp:spPr>
        <a:xfrm>
          <a:off x="4748571" y="1773173"/>
          <a:ext cx="3181214" cy="75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 dirty="0" smtClean="0"/>
            <a:t>Show your support with a photo</a:t>
          </a:r>
          <a:endParaRPr lang="en-US" sz="2300" kern="1200" dirty="0"/>
        </a:p>
      </dsp:txBody>
      <dsp:txXfrm>
        <a:off x="4748571" y="1773173"/>
        <a:ext cx="3181214" cy="750116"/>
      </dsp:txXfrm>
    </dsp:sp>
    <dsp:sp modelId="{0311746C-5209-4B9E-854F-A011807B6F2C}">
      <dsp:nvSpPr>
        <dsp:cNvPr id="0" name=""/>
        <dsp:cNvSpPr/>
      </dsp:nvSpPr>
      <dsp:spPr>
        <a:xfrm>
          <a:off x="3998455" y="2658310"/>
          <a:ext cx="750116" cy="750116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51" t="31715" r="-10951" b="317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0E1D4-35B7-4633-B1FB-EDAEB755AA82}">
      <dsp:nvSpPr>
        <dsp:cNvPr id="0" name=""/>
        <dsp:cNvSpPr/>
      </dsp:nvSpPr>
      <dsp:spPr>
        <a:xfrm>
          <a:off x="4748571" y="2658310"/>
          <a:ext cx="3181214" cy="75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 dirty="0" smtClean="0"/>
            <a:t>Show your support with your organizations logo</a:t>
          </a:r>
          <a:endParaRPr lang="en-US" sz="2300" kern="1200" dirty="0"/>
        </a:p>
      </dsp:txBody>
      <dsp:txXfrm>
        <a:off x="4748571" y="2658310"/>
        <a:ext cx="3181214" cy="750116"/>
      </dsp:txXfrm>
    </dsp:sp>
    <dsp:sp modelId="{57486FC3-6166-456B-9675-0FCAAB25BA66}">
      <dsp:nvSpPr>
        <dsp:cNvPr id="0" name=""/>
        <dsp:cNvSpPr/>
      </dsp:nvSpPr>
      <dsp:spPr>
        <a:xfrm>
          <a:off x="3998455" y="3543447"/>
          <a:ext cx="750116" cy="75011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54D54-2619-4A08-B0C6-F05072C1B523}">
      <dsp:nvSpPr>
        <dsp:cNvPr id="0" name=""/>
        <dsp:cNvSpPr/>
      </dsp:nvSpPr>
      <dsp:spPr>
        <a:xfrm>
          <a:off x="4748571" y="3543447"/>
          <a:ext cx="3181214" cy="75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 dirty="0" smtClean="0"/>
            <a:t>Guest blogpost on www.cyclingstrategy.eu</a:t>
          </a:r>
          <a:endParaRPr lang="en-US" sz="2300" kern="1200" dirty="0"/>
        </a:p>
      </dsp:txBody>
      <dsp:txXfrm>
        <a:off x="4748571" y="3543447"/>
        <a:ext cx="3181214" cy="750116"/>
      </dsp:txXfrm>
    </dsp:sp>
    <dsp:sp modelId="{96C11028-72F1-4ABD-B2B8-FD5764EDBDDD}">
      <dsp:nvSpPr>
        <dsp:cNvPr id="0" name=""/>
        <dsp:cNvSpPr/>
      </dsp:nvSpPr>
      <dsp:spPr>
        <a:xfrm>
          <a:off x="3998455" y="4428584"/>
          <a:ext cx="750116" cy="75011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BA8E6-0866-4E6A-A9C9-40145CDA57C7}">
      <dsp:nvSpPr>
        <dsp:cNvPr id="0" name=""/>
        <dsp:cNvSpPr/>
      </dsp:nvSpPr>
      <dsp:spPr>
        <a:xfrm>
          <a:off x="4748571" y="4428584"/>
          <a:ext cx="3181214" cy="750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29210" rIns="5842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300" kern="1200" dirty="0" smtClean="0"/>
            <a:t>Any other ideas?</a:t>
          </a:r>
          <a:endParaRPr lang="en-US" sz="2300" kern="1200" dirty="0"/>
        </a:p>
      </dsp:txBody>
      <dsp:txXfrm>
        <a:off x="4748571" y="4428584"/>
        <a:ext cx="3181214" cy="75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E68F5-6504-4F46-9DB9-92B589CF00C5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8D26E-185B-4375-AA07-3054D540B2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81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clingstrategy.eu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f.com/news-and-events/news/ecf-launched-think-tank-eu-roadmap-cycli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f.com/news-and-events/news/making-cycling-mainstream-across-europe-through-eu-cycling-strategy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f.com/news-and-events/news/ecf-launched-think-tank-eu-roadmap-cycl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f.com/news-and-events/news/making-cycling-mainstream-across-europe-through-eu-cycling-strategy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5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Promotion of cycling 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 EU urban mobility policy (SUMPs, logistics, access regulation, EMW); Smart Cities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 Tourism, leisure: Promotion of the EU as the worlds No 1 (cycle) tourism destination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Cycle friendly highway codes: best practice collection and promotion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Multi-modality: Passenger rights (bicycle carriage on trains) + Mobility as a Service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Road safety (e.g. Professional Drivers Qualification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Eurocities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(tbc)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Infrastructure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Infrastructure guidance – standards for EU-funded projects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EuroVelo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European long-distance cycle route network, and TEN-T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Road safety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 (tbc)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Vehicle and technical standards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Vehicle regulation of motorized vehicles – directly aiming at improving road safety of VRUs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E-Bike standards (type approval)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Technical standards E-Bike charger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Road safety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Autonomous vehicles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ETSC – European Transport Safety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EU as a global player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Urban agenda, Habitat III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Sustainable Development Goals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GIZ (tbc)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DCE (tbc)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 level-playing field for cycling with other modes of transport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Fiscal and taxation issues addressed in the European Semester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EU funding opportunities for cycling (cohesion funds, CEF, Horizon 2020, etc.)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Industrial policy for Europe’s bike manufacturing industry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Capacities for projected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supply chains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Competitiveness of EU industry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 opportunities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 needs (education, training, etc.)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 infrastructure (clusters, R&amp;D, lean manufacturing expertise)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 issues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CONEBI (tbc)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Confederation of the European bicycle industries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Bicycle check in EU policies – Is cycling systematically considered in these policy fields?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E-mobility: promotion, infrastructure, fiscal incentives, etc.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Public procurement to include (e)-bikes and (e)-cargo bikes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Air quality, decarbonisation of transport, health, etc.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(C-)ITS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Digital Agenda/ ICT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Vehicle regulation – aiming at improving overall road safety (e.g. ISA)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Polis (tbc)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Governance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European Commission inter-service coordination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EU Cycling Focal Point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Cooperation with THE PEP/ national cycling officers and other stakeholders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A Cycling clearing house/ expertise centre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Luxembourg (tbc)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Monitoring and Evaluation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Data collection by Member States and Eurostat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Indicators for measuring impact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Lauwers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(University of Ghent) 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 Leuven (tbc)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The Roadmap to get to blueprint EU Cycling Strategy(What happened so far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 group developing a blueprint for an EU Cycling Strategy)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Content, structure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Support the EU Cycling Strategy (mailing list; survey/questionnaire; logo)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 Ultimate objective: Commission to include EU Cycling Strategy in its Work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91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series of 5 workshops, about 20 – 25 experts will be convened to develop the content for a blueprint for an EU Cycling Strategy. In addition, a public survey will be launched to collect input from a wider audience.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the Blueprint for an EU Cycling Strategy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“Cycling into the Future: A new approach to infrastructure, a new approach to policy-making at the European level”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strategy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Announcement on topics &amp; instruments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Announcement on process: timeline, stakeholders…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September 14, 2016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2: State of play: Presenting first draft content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Nov/Dec 2016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3: Presenting results of chapters 1 – 8, 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 2017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4: Resources, legal questions, governance (chapter 9)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April 2017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5: Resume, adoption of recommendations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2017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66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aim is to get the development of an ‘EU Cycling Strategy’ into the Work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European Commission 2018.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07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Sign up to the EU Cycling Strategy Campaign mailing list: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www.cyclingstrategy.eu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Participate in the campaign’s survey (online from Sept 14).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3a.	If you an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Have your photo posted on the campaign website supported by a short quote.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3b.	If you are an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Have your logo posted on the campaign website.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Write a guest blog for the campaign website (about 300 – 500 words)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You think of other ways of getting involved?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53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071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1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series of public events, ideas and support have been gathered for such an EU Cycling Strategy, including: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Tank meeting, May 2015, Brussels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https://ecf.com/news-and-events/news/ecf-launched-think-tank-eu-roadmap-cycling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 on national and European Cycling Focal Points, organized by the Dutch EU Presidency, June 2016, Delft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‘Cycling Forum Europe’ breakfast meeting on an EU Cycling Strategy, June 2016, Brussels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https://ecf.com/news-and-events/news/making-cycling-mainstream-across-europe-through-eu-cycling-strategy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0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series of public events, ideas and support have been gathered for such an EU Cycling Strategy, including: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Tank meeting, May 2015, Brussels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https://ecf.com/news-and-events/news/ecf-launched-think-tank-eu-roadmap-cycling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 on national and European Cycling Focal Points, organized by the Dutch EU Presidency, June 2016, Delft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‘Cycling Forum Europe’ breakfast meeting on an EU Cycling Strategy, June 2016, Brussels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https://ecf.com/news-and-events/news/making-cycling-mainstream-across-europe-through-eu-cycling-strategy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0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Coming up: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 at CIVITAS 2016 conference, September 29, 2016, Gdynia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02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Coming up: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 at CIVITAS 2016 conference, September 29, 2016, Gdynia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02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25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The current status of cycling in Europe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Cycle use in Europe/ potential for growth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No of cycling fatalities: trends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No of bicycle sales, including E-bikes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ECF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The benefits of cycling and their contribution to EU policy goals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Transport, environment/ climate, health, jobs, road safety, etc.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EPHA (tbc) – European Public Health Alliance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D26E-185B-4375-AA07-3054D540B2B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8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867C-839C-4623-9C36-B57C2011BD13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D76-2BA9-43EA-BAE7-BBC2A8D0A6AF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3690-2239-41B1-91C0-335FE46159C2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3EEC-19A7-4E22-AA37-A5B6D79A45B1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4209-06D5-4A90-9E4F-5BBB9146C785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B5C6-4636-4D7B-9E52-78F38996154F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4E1F-4E31-460F-91D4-BE37A56EC50D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42E9-802C-4C5A-B789-F471DBCDEFE7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9766-1747-4085-9710-08B2AA753A5B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4AF2-4F75-4D31-873A-B744F9FBECA5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B8BB-B1AA-4C24-AB79-AB41021CC4AC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2970-E542-4776-BD74-C180054A9914}" type="datetime1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E399-9B5A-4FAF-BA84-527CF89785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6.xml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.gif"/><Relationship Id="rId4" Type="http://schemas.openxmlformats.org/officeDocument/2006/relationships/hyperlink" Target="http://www.website.e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for 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8" y="-14747"/>
            <a:ext cx="9138531" cy="6862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Futura Lt BT" pitchFamily="34" charset="0"/>
              </a:rPr>
              <a:t>Eucyclingstrategy</a:t>
            </a:r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</a:br>
            <a:endParaRPr lang="en-GB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51151"/>
            <a:ext cx="6400800" cy="268764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14</a:t>
            </a:r>
            <a:r>
              <a:rPr lang="en-GB" baseline="30000" dirty="0" smtClean="0">
                <a:solidFill>
                  <a:schemeClr val="bg1"/>
                </a:solidFill>
                <a:latin typeface="Futura Lt BT" pitchFamily="34" charset="0"/>
              </a:rPr>
              <a:t>th</a:t>
            </a:r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 September 2016, </a:t>
            </a:r>
          </a:p>
          <a:p>
            <a:r>
              <a:rPr lang="en-US" dirty="0" smtClean="0">
                <a:solidFill>
                  <a:schemeClr val="bg1"/>
                </a:solidFill>
                <a:latin typeface="Futura Lt BT" pitchFamily="34" charset="0"/>
              </a:rPr>
              <a:t>Permanent </a:t>
            </a:r>
            <a:r>
              <a:rPr lang="en-US" dirty="0">
                <a:solidFill>
                  <a:schemeClr val="bg1"/>
                </a:solidFill>
                <a:latin typeface="Futura Lt BT" pitchFamily="34" charset="0"/>
              </a:rPr>
              <a:t>Representation of the Slovak Republic to the </a:t>
            </a:r>
            <a:r>
              <a:rPr lang="en-US" dirty="0" smtClean="0">
                <a:solidFill>
                  <a:schemeClr val="bg1"/>
                </a:solidFill>
                <a:latin typeface="Futura Lt BT" pitchFamily="34" charset="0"/>
              </a:rPr>
              <a:t>EU, Brussels</a:t>
            </a:r>
          </a:p>
          <a:p>
            <a:endParaRPr lang="en-US" dirty="0" smtClean="0">
              <a:solidFill>
                <a:schemeClr val="bg1"/>
              </a:solidFill>
              <a:latin typeface="Futura Lt BT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Futura Lt BT" pitchFamily="34" charset="0"/>
              </a:rPr>
              <a:t>Adam Bodor</a:t>
            </a:r>
          </a:p>
          <a:p>
            <a:r>
              <a:rPr lang="en-US" dirty="0">
                <a:solidFill>
                  <a:schemeClr val="bg1"/>
                </a:solidFill>
                <a:latin typeface="Futura Lt BT" pitchFamily="34" charset="0"/>
              </a:rPr>
              <a:t>Advocacy and </a:t>
            </a:r>
            <a:r>
              <a:rPr lang="en-US" dirty="0" err="1">
                <a:solidFill>
                  <a:schemeClr val="bg1"/>
                </a:solidFill>
                <a:latin typeface="Futura Lt BT" pitchFamily="34" charset="0"/>
              </a:rPr>
              <a:t>EuroVelo</a:t>
            </a:r>
            <a:r>
              <a:rPr lang="en-US" dirty="0">
                <a:solidFill>
                  <a:schemeClr val="bg1"/>
                </a:solidFill>
                <a:latin typeface="Futura Lt BT" pitchFamily="34" charset="0"/>
              </a:rPr>
              <a:t> Director</a:t>
            </a:r>
            <a:endParaRPr lang="en-US" dirty="0" smtClean="0">
              <a:solidFill>
                <a:schemeClr val="bg1"/>
              </a:solidFill>
              <a:latin typeface="Futura Lt BT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Futura Lt BT" pitchFamily="34" charset="0"/>
            </a:endParaRPr>
          </a:p>
          <a:p>
            <a:endParaRPr lang="en-GB" dirty="0">
              <a:solidFill>
                <a:schemeClr val="bg1"/>
              </a:solidFill>
              <a:latin typeface="Futura Lt BT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764704"/>
          <a:ext cx="4320480" cy="41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3600400"/>
              </a:tblGrid>
              <a:tr h="370840">
                <a:tc>
                  <a:txBody>
                    <a:bodyPr/>
                    <a:lstStyle/>
                    <a:p>
                      <a:pPr marL="75565" algn="just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spc="10" dirty="0">
                        <a:solidFill>
                          <a:schemeClr val="bg1"/>
                        </a:solidFill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5565" algn="just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spc="10" dirty="0">
                        <a:solidFill>
                          <a:srgbClr val="808080"/>
                        </a:solidFill>
                        <a:latin typeface="Futura Lt BT"/>
                        <a:ea typeface="Times New Roman"/>
                        <a:cs typeface="Times New Roman"/>
                      </a:endParaRPr>
                    </a:p>
                    <a:p>
                      <a:pPr marL="75565" algn="just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spc="10" dirty="0">
                          <a:solidFill>
                            <a:schemeClr val="bg1"/>
                          </a:solidFill>
                          <a:latin typeface="Futura Lt BT"/>
                          <a:ea typeface="Times New Roman"/>
                          <a:cs typeface="Times New Roman"/>
                        </a:rPr>
                        <a:t>ECF gratefully acknowledges financial support from the European </a:t>
                      </a:r>
                      <a:r>
                        <a:rPr lang="en-GB" sz="1400" b="0" i="0" spc="10" dirty="0" smtClean="0">
                          <a:solidFill>
                            <a:schemeClr val="bg1"/>
                          </a:solidFill>
                          <a:latin typeface="Futura Lt BT"/>
                          <a:ea typeface="Times New Roman"/>
                          <a:cs typeface="Times New Roman"/>
                        </a:rPr>
                        <a:t>Commission</a:t>
                      </a:r>
                      <a:r>
                        <a:rPr lang="en-GB" sz="1400" b="0" i="0" spc="10" dirty="0">
                          <a:solidFill>
                            <a:schemeClr val="bg1"/>
                          </a:solidFill>
                          <a:latin typeface="Futura Lt BT"/>
                          <a:ea typeface="Times New Roman"/>
                          <a:cs typeface="Times New Roman"/>
                        </a:rPr>
                        <a:t>. </a:t>
                      </a:r>
                      <a:endParaRPr lang="en-US" sz="1400" b="0" i="0" spc="10" dirty="0">
                        <a:solidFill>
                          <a:schemeClr val="bg1"/>
                        </a:solidFill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EU_flag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36" y="836712"/>
            <a:ext cx="609600" cy="400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eucyclingstrategy\pics\Connectiv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9" y="1847850"/>
            <a:ext cx="4445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560493"/>
            <a:ext cx="7391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Chapter 3: </a:t>
            </a:r>
            <a:r>
              <a:rPr lang="en-US" sz="2800" dirty="0"/>
              <a:t>Promotion of cycling (</a:t>
            </a:r>
            <a:r>
              <a:rPr lang="en-US" sz="2800" dirty="0" err="1"/>
              <a:t>Behaviour</a:t>
            </a:r>
            <a:r>
              <a:rPr lang="en-US" sz="2800" dirty="0"/>
              <a:t>)</a:t>
            </a:r>
          </a:p>
          <a:p>
            <a:pPr lvl="0"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018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560493"/>
            <a:ext cx="7391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/>
              <a:t>Chapter 4: </a:t>
            </a:r>
            <a:r>
              <a:rPr lang="en-US" sz="2800" dirty="0"/>
              <a:t>Infrastructure</a:t>
            </a:r>
          </a:p>
          <a:p>
            <a:pPr algn="ctr"/>
            <a:endParaRPr lang="en-US" sz="2800" dirty="0"/>
          </a:p>
          <a:p>
            <a:pPr lvl="0" algn="ctr"/>
            <a:endParaRPr lang="en-US" sz="2800" dirty="0"/>
          </a:p>
        </p:txBody>
      </p:sp>
      <p:pic>
        <p:nvPicPr>
          <p:cNvPr id="3074" name="Picture 2" descr="U:\eucyclingstrategy\pics\Bf_1ZDOCUAEhoh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133600"/>
            <a:ext cx="56959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64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560493"/>
            <a:ext cx="7391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/>
              <a:t>Chapter 5: </a:t>
            </a:r>
            <a:r>
              <a:rPr lang="en-US" sz="2800" dirty="0"/>
              <a:t>Vehicle and technical standards</a:t>
            </a:r>
          </a:p>
          <a:p>
            <a:pPr algn="ctr"/>
            <a:endParaRPr lang="en-US" sz="2800" dirty="0"/>
          </a:p>
          <a:p>
            <a:pPr lvl="0" algn="ctr"/>
            <a:endParaRPr lang="en-US" sz="2800" dirty="0"/>
          </a:p>
        </p:txBody>
      </p:sp>
      <p:pic>
        <p:nvPicPr>
          <p:cNvPr id="4098" name="Picture 2" descr="U:\eucyclingstrategy\pics\DeliveryTrucksBlindSpots_01.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657850" cy="39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16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560493"/>
            <a:ext cx="7391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Chapter 6: </a:t>
            </a:r>
            <a:r>
              <a:rPr lang="pt-BR" sz="2800" dirty="0"/>
              <a:t>EU as a global player</a:t>
            </a:r>
            <a:endParaRPr lang="en-US" sz="2800" dirty="0"/>
          </a:p>
          <a:p>
            <a:pPr lvl="0"/>
            <a:endParaRPr lang="en-US" sz="2800" dirty="0"/>
          </a:p>
          <a:p>
            <a:pPr algn="ctr"/>
            <a:endParaRPr lang="en-US" sz="2800" dirty="0"/>
          </a:p>
          <a:p>
            <a:pPr lvl="0" algn="ctr"/>
            <a:endParaRPr lang="en-US" sz="2800" dirty="0"/>
          </a:p>
        </p:txBody>
      </p:sp>
      <p:pic>
        <p:nvPicPr>
          <p:cNvPr id="5122" name="Picture 2" descr="U:\eucyclingstrategy\pics\habitat-I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153149" cy="38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00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560493"/>
            <a:ext cx="7391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/>
              <a:t>Chapter 7: </a:t>
            </a:r>
            <a:r>
              <a:rPr lang="en-US" sz="2800" dirty="0"/>
              <a:t>A level-playing field for cycling with other modes of transport</a:t>
            </a:r>
          </a:p>
          <a:p>
            <a:pPr lvl="0" algn="ctr"/>
            <a:endParaRPr lang="en-US" sz="2800" dirty="0"/>
          </a:p>
          <a:p>
            <a:pPr algn="ctr"/>
            <a:endParaRPr lang="en-US" sz="2800" dirty="0"/>
          </a:p>
          <a:p>
            <a:pPr lvl="0" algn="ctr"/>
            <a:endParaRPr lang="en-US" sz="2800" dirty="0"/>
          </a:p>
        </p:txBody>
      </p:sp>
      <p:pic>
        <p:nvPicPr>
          <p:cNvPr id="1026" name="Picture 2" descr="U:\eucyclingstrategy\pics\bicycle-money-580x2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11583"/>
            <a:ext cx="6974962" cy="32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43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560493"/>
            <a:ext cx="7391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Chapter 8: </a:t>
            </a:r>
            <a:r>
              <a:rPr lang="en-US" sz="2800" dirty="0"/>
              <a:t>Industrial policy for Europe’s bike manufacturing industry</a:t>
            </a:r>
          </a:p>
          <a:p>
            <a:pPr lvl="0" algn="ctr"/>
            <a:endParaRPr lang="en-US" sz="2800" dirty="0"/>
          </a:p>
          <a:p>
            <a:pPr lvl="0" algn="ctr"/>
            <a:endParaRPr lang="en-US" sz="2800" dirty="0"/>
          </a:p>
          <a:p>
            <a:pPr algn="ctr"/>
            <a:endParaRPr lang="en-US" sz="2800" dirty="0"/>
          </a:p>
          <a:p>
            <a:pPr lvl="0" algn="ctr"/>
            <a:endParaRPr lang="en-US" sz="2800" dirty="0"/>
          </a:p>
        </p:txBody>
      </p:sp>
      <p:pic>
        <p:nvPicPr>
          <p:cNvPr id="7170" name="Picture 2" descr="U:\eucyclingstrategy\pics\schlussbericht-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1" y="2569029"/>
            <a:ext cx="4862513" cy="34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29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560493"/>
            <a:ext cx="73913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/>
              <a:t>Chapter 9: </a:t>
            </a:r>
            <a:r>
              <a:rPr lang="en-US" sz="2800" dirty="0"/>
              <a:t>Bicycle check in EU policies – Is cycling systematically considered in these policy fields? </a:t>
            </a:r>
          </a:p>
          <a:p>
            <a:pPr lvl="0" algn="ctr"/>
            <a:endParaRPr lang="en-US" sz="2800" dirty="0"/>
          </a:p>
          <a:p>
            <a:pPr lvl="0" algn="ctr"/>
            <a:endParaRPr lang="en-US" sz="2800" dirty="0"/>
          </a:p>
          <a:p>
            <a:pPr algn="ctr"/>
            <a:endParaRPr lang="en-US" sz="2800" dirty="0"/>
          </a:p>
          <a:p>
            <a:pPr lvl="0" algn="ctr"/>
            <a:endParaRPr lang="en-US" sz="2800" dirty="0"/>
          </a:p>
        </p:txBody>
      </p:sp>
      <p:pic>
        <p:nvPicPr>
          <p:cNvPr id="8194" name="Picture 2" descr="U:\eucyclingstrategy\pics\BICIM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72" y="2895600"/>
            <a:ext cx="4231219" cy="317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92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560493"/>
            <a:ext cx="7391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/>
              <a:t>Chapter 10: </a:t>
            </a:r>
            <a:r>
              <a:rPr lang="en-US" sz="2800" dirty="0"/>
              <a:t>Governance</a:t>
            </a:r>
          </a:p>
          <a:p>
            <a:pPr lvl="0" algn="ctr"/>
            <a:endParaRPr lang="en-US" sz="2800" dirty="0"/>
          </a:p>
          <a:p>
            <a:pPr lvl="0" algn="ctr"/>
            <a:endParaRPr lang="en-US" sz="2800" dirty="0"/>
          </a:p>
          <a:p>
            <a:pPr algn="ctr"/>
            <a:endParaRPr lang="en-US" sz="2800" dirty="0"/>
          </a:p>
          <a:p>
            <a:pPr lvl="0" algn="ctr"/>
            <a:endParaRPr lang="en-US" sz="2800" dirty="0"/>
          </a:p>
        </p:txBody>
      </p:sp>
      <p:pic>
        <p:nvPicPr>
          <p:cNvPr id="11266" name="Picture 2" descr="U:\eucyclingstrategy\pics\governanc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" y="2419350"/>
            <a:ext cx="9120637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11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:\eucyclingstrategy\pics\Research-Monitoring-and-Evaluation-e13754594024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59" y="2057400"/>
            <a:ext cx="63398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560493"/>
            <a:ext cx="7391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/>
              <a:t>Chapter 11: </a:t>
            </a:r>
            <a:r>
              <a:rPr lang="en-US" sz="2800" dirty="0"/>
              <a:t>Monitoring and Evaluation</a:t>
            </a:r>
          </a:p>
          <a:p>
            <a:pPr lvl="0" algn="ctr"/>
            <a:endParaRPr lang="en-US" sz="2800" dirty="0"/>
          </a:p>
          <a:p>
            <a:pPr lvl="0" algn="ctr"/>
            <a:endParaRPr lang="en-US" sz="2800" dirty="0"/>
          </a:p>
          <a:p>
            <a:pPr algn="ctr"/>
            <a:endParaRPr lang="en-US" sz="2800" dirty="0"/>
          </a:p>
          <a:p>
            <a:pPr lvl="0"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3831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417"/>
            <a:ext cx="9178173" cy="61134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133600"/>
            <a:ext cx="5638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4355" y="2133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/>
              <a:t>11 chapters for one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752600" y="3068652"/>
            <a:ext cx="563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58903"/>
            <a:ext cx="3317423" cy="13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:\eucyclingstrategy\pics\bicycle-money-580x27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8841" r="19927"/>
          <a:stretch/>
        </p:blipFill>
        <p:spPr bwMode="auto">
          <a:xfrm>
            <a:off x="1862793" y="4984593"/>
            <a:ext cx="1689429" cy="11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35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26068648"/>
              </p:ext>
            </p:extLst>
          </p:nvPr>
        </p:nvGraphicFramePr>
        <p:xfrm>
          <a:off x="228600" y="1371600"/>
          <a:ext cx="8763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89961546"/>
              </p:ext>
            </p:extLst>
          </p:nvPr>
        </p:nvGraphicFramePr>
        <p:xfrm>
          <a:off x="-914400" y="1295400"/>
          <a:ext cx="8610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447800"/>
            <a:ext cx="2476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:\eucyclingstrategy\pics\Bf_1ZDOCUAEhoh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276600"/>
            <a:ext cx="1847850" cy="12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6" y="5209355"/>
            <a:ext cx="1897594" cy="12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6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3902646"/>
              </p:ext>
            </p:extLst>
          </p:nvPr>
        </p:nvGraphicFramePr>
        <p:xfrm>
          <a:off x="228600" y="13716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3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Our target: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‘</a:t>
            </a:r>
            <a:r>
              <a:rPr lang="en-US" sz="4000" dirty="0"/>
              <a:t>EU Cycling Strategy’ </a:t>
            </a:r>
            <a:r>
              <a:rPr lang="en-US" sz="4000" dirty="0" smtClean="0"/>
              <a:t>for the</a:t>
            </a:r>
          </a:p>
          <a:p>
            <a:pPr marL="0" indent="0" algn="ctr">
              <a:buNone/>
            </a:pPr>
            <a:r>
              <a:rPr lang="en-US" sz="4000" b="1" dirty="0" smtClean="0"/>
              <a:t>Work </a:t>
            </a:r>
            <a:r>
              <a:rPr lang="en-US" sz="4000" b="1" dirty="0" err="1"/>
              <a:t>Programme</a:t>
            </a:r>
            <a:r>
              <a:rPr lang="en-US" sz="4000" b="1" dirty="0"/>
              <a:t> of the European Commission </a:t>
            </a:r>
            <a:r>
              <a:rPr lang="en-US" sz="4000" b="1" dirty="0" smtClean="0"/>
              <a:t>2018</a:t>
            </a:r>
            <a:endParaRPr lang="en-US" sz="4000" dirty="0"/>
          </a:p>
        </p:txBody>
      </p:sp>
      <p:pic>
        <p:nvPicPr>
          <p:cNvPr id="5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4386"/>
            <a:ext cx="60007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27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2717717"/>
              </p:ext>
            </p:extLst>
          </p:nvPr>
        </p:nvGraphicFramePr>
        <p:xfrm>
          <a:off x="228600" y="1066800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4132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eamfeed.com/wp-content/uploads/2013/07/twitter-bi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1752600" cy="9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hlinkClick r:id="rId4"/>
              </a:rPr>
              <a:t>www.cyclingstrategy.eu</a:t>
            </a:r>
            <a:endParaRPr lang="en-US" sz="5400" dirty="0" smtClean="0"/>
          </a:p>
          <a:p>
            <a:pPr marL="0" indent="0" algn="ctr">
              <a:buNone/>
            </a:pPr>
            <a:r>
              <a:rPr lang="de-AT" sz="5400" dirty="0" smtClean="0"/>
              <a:t>  #EUcyclingstrategy</a:t>
            </a:r>
            <a:endParaRPr lang="en-US" sz="5400" dirty="0"/>
          </a:p>
        </p:txBody>
      </p:sp>
      <p:pic>
        <p:nvPicPr>
          <p:cNvPr id="7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276600"/>
            <a:ext cx="9296400" cy="27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6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for 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8" y="1"/>
            <a:ext cx="9138531" cy="6862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Thank you for your attention !</a:t>
            </a:r>
            <a:endParaRPr lang="en-GB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92176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For more information</a:t>
            </a:r>
          </a:p>
          <a:p>
            <a:r>
              <a:rPr lang="en-GB" dirty="0" smtClean="0">
                <a:solidFill>
                  <a:schemeClr val="bg1"/>
                </a:solidFill>
                <a:latin typeface="Futura Lt BT" pitchFamily="34" charset="0"/>
              </a:rPr>
              <a:t> </a:t>
            </a:r>
            <a:r>
              <a:rPr lang="en-GB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utura Lt BT" pitchFamily="34" charset="0"/>
              </a:rPr>
              <a:t>a.bodor@ecf.com</a:t>
            </a:r>
          </a:p>
          <a:p>
            <a:r>
              <a:rPr lang="en-GB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Futura Lt BT" pitchFamily="34" charset="0"/>
              </a:rPr>
              <a:t>www.ecf.com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52600" y="609600"/>
            <a:ext cx="36576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3810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What happened so far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6785670"/>
              </p:ext>
            </p:extLst>
          </p:nvPr>
        </p:nvGraphicFramePr>
        <p:xfrm>
          <a:off x="-76201" y="1143000"/>
          <a:ext cx="8305801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cf.com/sites/ecf.com/files/field/image/EUcyclingSummit-official-family-photo-580x38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9438"/>
            <a:ext cx="2990765" cy="1995562"/>
          </a:xfrm>
          <a:prstGeom prst="rect">
            <a:avLst/>
          </a:prstGeom>
          <a:ln w="38100" cap="sq">
            <a:solidFill>
              <a:srgbClr val="97A3A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ommunications1.ECF\Downloads\17338444494_aaeca55330_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69" y="1608336"/>
            <a:ext cx="2993396" cy="1990725"/>
          </a:xfrm>
          <a:prstGeom prst="rect">
            <a:avLst/>
          </a:prstGeom>
          <a:ln w="38100" cap="sq">
            <a:solidFill>
              <a:srgbClr val="1C4F5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7757" y="4117054"/>
            <a:ext cx="13195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Oct.</a:t>
            </a:r>
          </a:p>
          <a:p>
            <a:pPr algn="ctr"/>
            <a:r>
              <a:rPr lang="de-AT" sz="3600" dirty="0" smtClean="0"/>
              <a:t>2015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81734" y="2003533"/>
            <a:ext cx="13195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3600" dirty="0" smtClean="0"/>
              <a:t>May</a:t>
            </a:r>
          </a:p>
          <a:p>
            <a:pPr algn="ctr"/>
            <a:r>
              <a:rPr lang="de-AT" sz="3600" dirty="0" smtClean="0"/>
              <a:t>2015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4726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What happened so far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4512529"/>
              </p:ext>
            </p:extLst>
          </p:nvPr>
        </p:nvGraphicFramePr>
        <p:xfrm>
          <a:off x="-76200" y="1143000"/>
          <a:ext cx="6834754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81502" y="1676400"/>
            <a:ext cx="10695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June </a:t>
            </a:r>
            <a:endParaRPr lang="en-US" sz="2800" dirty="0" smtClean="0"/>
          </a:p>
          <a:p>
            <a:pPr algn="ctr"/>
            <a:r>
              <a:rPr lang="en-US" sz="2800" dirty="0" smtClean="0"/>
              <a:t>2016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35616" y="3124200"/>
            <a:ext cx="10695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June </a:t>
            </a:r>
            <a:endParaRPr lang="en-US" sz="2800" dirty="0" smtClean="0"/>
          </a:p>
          <a:p>
            <a:pPr algn="ctr"/>
            <a:r>
              <a:rPr lang="en-US" sz="2800" dirty="0" smtClean="0"/>
              <a:t>2016</a:t>
            </a:r>
            <a:endParaRPr lang="en-US" sz="2800" dirty="0"/>
          </a:p>
        </p:txBody>
      </p:sp>
      <p:pic>
        <p:nvPicPr>
          <p:cNvPr id="2051" name="Picture 3" descr="C:\Users\communications1.ECF\Downloads\27732735622_9efe123e3e_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82" y="2726796"/>
            <a:ext cx="2958688" cy="176900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sq">
            <a:solidFill>
              <a:srgbClr val="4B7F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2625" y="4646357"/>
            <a:ext cx="10695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July</a:t>
            </a:r>
          </a:p>
          <a:p>
            <a:pPr algn="ctr"/>
            <a:r>
              <a:rPr lang="en-US" sz="2800" dirty="0" smtClean="0"/>
              <a:t>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880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Coming up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1094813"/>
              </p:ext>
            </p:extLst>
          </p:nvPr>
        </p:nvGraphicFramePr>
        <p:xfrm>
          <a:off x="12894" y="1295400"/>
          <a:ext cx="89025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214150" y="3694093"/>
            <a:ext cx="10695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/>
              <a:t>Sept.</a:t>
            </a:r>
          </a:p>
          <a:p>
            <a:pPr lvl="0" algn="ctr"/>
            <a:r>
              <a:rPr lang="de-AT" sz="2800" dirty="0" smtClean="0"/>
              <a:t>2016</a:t>
            </a:r>
            <a:endParaRPr lang="en-US" sz="2800" dirty="0"/>
          </a:p>
        </p:txBody>
      </p:sp>
      <p:pic>
        <p:nvPicPr>
          <p:cNvPr id="10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4150" y="1941493"/>
            <a:ext cx="10695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/>
              <a:t>Sept.</a:t>
            </a:r>
          </a:p>
          <a:p>
            <a:pPr lvl="0" algn="ctr"/>
            <a:r>
              <a:rPr lang="de-AT" sz="2800" dirty="0" smtClean="0"/>
              <a:t>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5492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Coming 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87178355"/>
              </p:ext>
            </p:extLst>
          </p:nvPr>
        </p:nvGraphicFramePr>
        <p:xfrm>
          <a:off x="12894" y="1295400"/>
          <a:ext cx="89025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225875" y="1941493"/>
            <a:ext cx="10695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/>
              <a:t>June</a:t>
            </a:r>
          </a:p>
          <a:p>
            <a:pPr lvl="0" algn="ctr"/>
            <a:r>
              <a:rPr lang="de-AT" sz="2800" dirty="0" smtClean="0"/>
              <a:t>2017</a:t>
            </a:r>
            <a:endParaRPr lang="en-US" sz="2800" dirty="0"/>
          </a:p>
        </p:txBody>
      </p:sp>
      <p:pic>
        <p:nvPicPr>
          <p:cNvPr id="3074" name="Picture 2" descr="http://i2.wp.com/itsworldcongress.com/wp-content/uploads/2014/11/Bulc-e14219444284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895600" cy="2418571"/>
          </a:xfrm>
          <a:prstGeom prst="rect">
            <a:avLst/>
          </a:prstGeom>
          <a:ln w="38100" cap="sq">
            <a:solidFill>
              <a:srgbClr val="97A5A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874" y="3974068"/>
            <a:ext cx="1069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AT" sz="2800" dirty="0"/>
              <a:t>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332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1560493"/>
            <a:ext cx="7391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11 Chapter for one EU Cycling Strategy!</a:t>
            </a:r>
            <a:endParaRPr lang="en-US" sz="2800" dirty="0"/>
          </a:p>
          <a:p>
            <a:pPr lvl="0" algn="ctr"/>
            <a:endParaRPr lang="en-US" sz="2800" dirty="0"/>
          </a:p>
        </p:txBody>
      </p:sp>
      <p:pic>
        <p:nvPicPr>
          <p:cNvPr id="7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725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57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U:\eucyclingstrategy\pics\eu cycling summ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44521"/>
            <a:ext cx="4267200" cy="32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1560493"/>
            <a:ext cx="7391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Chapter 1: </a:t>
            </a:r>
            <a:r>
              <a:rPr lang="en-US" sz="2800" dirty="0"/>
              <a:t>The current status of cycling in Europe</a:t>
            </a:r>
          </a:p>
          <a:p>
            <a:pPr lvl="0"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4394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eucyclingstrategy\pics\cycling-benef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09800"/>
            <a:ext cx="5715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Content and </a:t>
            </a:r>
            <a:r>
              <a:rPr lang="de-AT" dirty="0" smtClean="0"/>
              <a:t>structure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E399-9B5A-4FAF-BA84-527CF897852D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2" descr="C:\Users\communications1.ECF\Downloads\ecs_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9" y="-19050"/>
            <a:ext cx="2000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560493"/>
            <a:ext cx="7391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/>
              <a:t>Chapter 2: </a:t>
            </a:r>
            <a:r>
              <a:rPr lang="en-US" sz="2800" dirty="0"/>
              <a:t>The benefits of cycling and their contribution to EU policy goals </a:t>
            </a:r>
          </a:p>
        </p:txBody>
      </p:sp>
    </p:spTree>
    <p:extLst>
      <p:ext uri="{BB962C8B-B14F-4D97-AF65-F5344CB8AC3E}">
        <p14:creationId xmlns:p14="http://schemas.microsoft.com/office/powerpoint/2010/main" val="3956934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F presentation template v.2">
  <a:themeElements>
    <a:clrScheme name="ECF ppt template theme">
      <a:dk1>
        <a:srgbClr val="205867"/>
      </a:dk1>
      <a:lt1>
        <a:sysClr val="window" lastClr="FFFFFF"/>
      </a:lt1>
      <a:dk2>
        <a:srgbClr val="31859B"/>
      </a:dk2>
      <a:lt2>
        <a:srgbClr val="DBEEF3"/>
      </a:lt2>
      <a:accent1>
        <a:srgbClr val="205867"/>
      </a:accent1>
      <a:accent2>
        <a:srgbClr val="205867"/>
      </a:accent2>
      <a:accent3>
        <a:srgbClr val="31859B"/>
      </a:accent3>
      <a:accent4>
        <a:srgbClr val="31859B"/>
      </a:accent4>
      <a:accent5>
        <a:srgbClr val="FFFF00"/>
      </a:accent5>
      <a:accent6>
        <a:srgbClr val="FFFF00"/>
      </a:accent6>
      <a:hlink>
        <a:srgbClr val="4BACC6"/>
      </a:hlink>
      <a:folHlink>
        <a:srgbClr val="F79646"/>
      </a:folHlink>
    </a:clrScheme>
    <a:fontScheme name="ECF ppt template">
      <a:majorFont>
        <a:latin typeface="Futura Lt BT"/>
        <a:ea typeface=""/>
        <a:cs typeface=""/>
      </a:majorFont>
      <a:minorFont>
        <a:latin typeface="FuturaBook 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ECF presentation template v.2</Template>
  <TotalTime>429</TotalTime>
  <Words>765</Words>
  <Application>Microsoft Office PowerPoint</Application>
  <PresentationFormat>On-screen Show (4:3)</PresentationFormat>
  <Paragraphs>282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ECF presentation template v.2</vt:lpstr>
      <vt:lpstr>#Eucyclingstrategy </vt:lpstr>
      <vt:lpstr>Content</vt:lpstr>
      <vt:lpstr>What happened so far 2015</vt:lpstr>
      <vt:lpstr>What happened so far 2016</vt:lpstr>
      <vt:lpstr>Coming up 2016</vt:lpstr>
      <vt:lpstr>Coming up 2017</vt:lpstr>
      <vt:lpstr>Content and structure</vt:lpstr>
      <vt:lpstr>Content and structure</vt:lpstr>
      <vt:lpstr>Content and structure</vt:lpstr>
      <vt:lpstr>Content and structure</vt:lpstr>
      <vt:lpstr>Content and structure</vt:lpstr>
      <vt:lpstr>Content and structure</vt:lpstr>
      <vt:lpstr>Content and structure</vt:lpstr>
      <vt:lpstr>Content and structure</vt:lpstr>
      <vt:lpstr>Content and structure</vt:lpstr>
      <vt:lpstr>Content and structure</vt:lpstr>
      <vt:lpstr>Content and structure</vt:lpstr>
      <vt:lpstr>Content and structure</vt:lpstr>
      <vt:lpstr>PowerPoint Presentation</vt:lpstr>
      <vt:lpstr>Content and structure</vt:lpstr>
      <vt:lpstr>Roadmap</vt:lpstr>
      <vt:lpstr>Our target:</vt:lpstr>
      <vt:lpstr>Get involved</vt:lpstr>
      <vt:lpstr>More information</vt:lpstr>
      <vt:lpstr>Thank you for your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#EUcyclingstrategy</dc:title>
  <dc:creator>Communications1</dc:creator>
  <cp:lastModifiedBy>Communications1</cp:lastModifiedBy>
  <cp:revision>40</cp:revision>
  <dcterms:created xsi:type="dcterms:W3CDTF">2016-09-08T08:32:18Z</dcterms:created>
  <dcterms:modified xsi:type="dcterms:W3CDTF">2016-09-13T12:07:26Z</dcterms:modified>
</cp:coreProperties>
</file>