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64" r:id="rId4"/>
    <p:sldId id="262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71" autoAdjust="0"/>
  </p:normalViewPr>
  <p:slideViewPr>
    <p:cSldViewPr>
      <p:cViewPr>
        <p:scale>
          <a:sx n="100" d="100"/>
          <a:sy n="100" d="100"/>
        </p:scale>
        <p:origin x="-194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302AD-3BE2-4E6A-8646-CF6C2DA9E6E7}" type="doc">
      <dgm:prSet loTypeId="urn:microsoft.com/office/officeart/2005/8/layout/default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4622455-2A8A-409A-B83D-6D55CA0A654C}">
      <dgm:prSet phldrT="[Text]"/>
      <dgm:spPr>
        <a:solidFill>
          <a:schemeClr val="accent1"/>
        </a:solidFill>
      </dgm:spPr>
      <dgm:t>
        <a:bodyPr/>
        <a:lstStyle/>
        <a:p>
          <a:r>
            <a:rPr lang="en-GB" dirty="0" smtClean="0"/>
            <a:t>EPP</a:t>
          </a:r>
          <a:endParaRPr lang="en-GB" dirty="0"/>
        </a:p>
      </dgm:t>
    </dgm:pt>
    <dgm:pt modelId="{6EB45D74-F207-41E9-9D3A-669969005EEF}" type="parTrans" cxnId="{AD427394-40E7-4235-AFAD-52EAD78F06A9}">
      <dgm:prSet/>
      <dgm:spPr/>
      <dgm:t>
        <a:bodyPr/>
        <a:lstStyle/>
        <a:p>
          <a:endParaRPr lang="en-GB"/>
        </a:p>
      </dgm:t>
    </dgm:pt>
    <dgm:pt modelId="{A7264C14-0C07-4637-8CFF-55FEBC13BF71}" type="sibTrans" cxnId="{AD427394-40E7-4235-AFAD-52EAD78F06A9}">
      <dgm:prSet/>
      <dgm:spPr/>
      <dgm:t>
        <a:bodyPr/>
        <a:lstStyle/>
        <a:p>
          <a:endParaRPr lang="en-GB"/>
        </a:p>
      </dgm:t>
    </dgm:pt>
    <dgm:pt modelId="{CD97247C-9D57-4C38-ADAC-7B07DBB3C040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PES</a:t>
          </a:r>
          <a:endParaRPr lang="en-GB" dirty="0"/>
        </a:p>
      </dgm:t>
    </dgm:pt>
    <dgm:pt modelId="{6FF7B7C5-4FF5-416C-8991-32E851102EDC}" type="parTrans" cxnId="{C0DD9603-FE66-4AFE-8A77-EFE4564F7370}">
      <dgm:prSet/>
      <dgm:spPr/>
      <dgm:t>
        <a:bodyPr/>
        <a:lstStyle/>
        <a:p>
          <a:endParaRPr lang="en-GB"/>
        </a:p>
      </dgm:t>
    </dgm:pt>
    <dgm:pt modelId="{FBBAFED8-DDBD-4758-BB93-52973CE26391}" type="sibTrans" cxnId="{C0DD9603-FE66-4AFE-8A77-EFE4564F7370}">
      <dgm:prSet/>
      <dgm:spPr/>
      <dgm:t>
        <a:bodyPr/>
        <a:lstStyle/>
        <a:p>
          <a:endParaRPr lang="en-GB"/>
        </a:p>
      </dgm:t>
    </dgm:pt>
    <dgm:pt modelId="{5A911493-9F87-4FD4-BCC6-AC3E5225478C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/>
            <a:t>ALDE</a:t>
          </a:r>
          <a:endParaRPr lang="en-GB" dirty="0"/>
        </a:p>
      </dgm:t>
    </dgm:pt>
    <dgm:pt modelId="{7B87ED92-2394-4F1F-B1ED-6A2D2F6B7248}" type="parTrans" cxnId="{0D5CF365-C6A1-4337-AD9A-F48A2B5DD1F3}">
      <dgm:prSet/>
      <dgm:spPr/>
      <dgm:t>
        <a:bodyPr/>
        <a:lstStyle/>
        <a:p>
          <a:endParaRPr lang="en-GB"/>
        </a:p>
      </dgm:t>
    </dgm:pt>
    <dgm:pt modelId="{F17D003F-5300-4C9D-A03A-A325F457B668}" type="sibTrans" cxnId="{0D5CF365-C6A1-4337-AD9A-F48A2B5DD1F3}">
      <dgm:prSet/>
      <dgm:spPr/>
      <dgm:t>
        <a:bodyPr/>
        <a:lstStyle/>
        <a:p>
          <a:endParaRPr lang="en-GB"/>
        </a:p>
      </dgm:t>
    </dgm:pt>
    <dgm:pt modelId="{07C48481-BBA0-4C89-AB61-48EE8DB449D4}">
      <dgm:prSet phldrT="[Text]"/>
      <dgm:spPr/>
      <dgm:t>
        <a:bodyPr/>
        <a:lstStyle/>
        <a:p>
          <a:r>
            <a:rPr lang="en-GB" dirty="0" smtClean="0"/>
            <a:t>EA</a:t>
          </a:r>
          <a:endParaRPr lang="en-GB" dirty="0"/>
        </a:p>
      </dgm:t>
    </dgm:pt>
    <dgm:pt modelId="{0C48931D-6C32-41FB-A4DB-BD664D99DEB3}" type="parTrans" cxnId="{2CA9AFF4-F820-4A6E-9AAB-6B31C3CBC793}">
      <dgm:prSet/>
      <dgm:spPr/>
      <dgm:t>
        <a:bodyPr/>
        <a:lstStyle/>
        <a:p>
          <a:endParaRPr lang="en-GB"/>
        </a:p>
      </dgm:t>
    </dgm:pt>
    <dgm:pt modelId="{95C93F1D-1879-4690-9881-88BF2CD4B805}" type="sibTrans" cxnId="{2CA9AFF4-F820-4A6E-9AAB-6B31C3CBC793}">
      <dgm:prSet/>
      <dgm:spPr/>
      <dgm:t>
        <a:bodyPr/>
        <a:lstStyle/>
        <a:p>
          <a:endParaRPr lang="en-GB"/>
        </a:p>
      </dgm:t>
    </dgm:pt>
    <dgm:pt modelId="{6F6C4D9F-0C76-4BD1-ABF6-C7D99F6F1E70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 smtClean="0"/>
            <a:t>ECR</a:t>
          </a:r>
          <a:endParaRPr lang="en-GB" dirty="0"/>
        </a:p>
      </dgm:t>
    </dgm:pt>
    <dgm:pt modelId="{7F3815E8-6337-4C15-9870-AFA9F05D8E74}" type="parTrans" cxnId="{61AA246D-FC47-4D79-B996-9240B3276EDF}">
      <dgm:prSet/>
      <dgm:spPr/>
      <dgm:t>
        <a:bodyPr/>
        <a:lstStyle/>
        <a:p>
          <a:endParaRPr lang="en-GB"/>
        </a:p>
      </dgm:t>
    </dgm:pt>
    <dgm:pt modelId="{D5C5B628-598E-44AF-8F53-CDCEF4F4C4B1}" type="sibTrans" cxnId="{61AA246D-FC47-4D79-B996-9240B3276EDF}">
      <dgm:prSet/>
      <dgm:spPr/>
      <dgm:t>
        <a:bodyPr/>
        <a:lstStyle/>
        <a:p>
          <a:endParaRPr lang="en-GB"/>
        </a:p>
      </dgm:t>
    </dgm:pt>
    <dgm:pt modelId="{F379F0B0-047F-45A6-8674-7D3F6F2BA839}" type="pres">
      <dgm:prSet presAssocID="{5F8302AD-3BE2-4E6A-8646-CF6C2DA9E6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533155F-998E-46AD-ACFD-F0C40E4CC506}" type="pres">
      <dgm:prSet presAssocID="{74622455-2A8A-409A-B83D-6D55CA0A654C}" presName="node" presStyleLbl="node1" presStyleIdx="0" presStyleCnt="5" custLinFactNeighborX="-12515" custLinFactNeighborY="63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919D0F-2C19-4E85-8F94-EA4A1C0FB101}" type="pres">
      <dgm:prSet presAssocID="{A7264C14-0C07-4637-8CFF-55FEBC13BF71}" presName="sibTrans" presStyleCnt="0"/>
      <dgm:spPr/>
    </dgm:pt>
    <dgm:pt modelId="{F3D1A01A-5403-4D60-9234-3B9A953FB47A}" type="pres">
      <dgm:prSet presAssocID="{CD97247C-9D57-4C38-ADAC-7B07DBB3C040}" presName="node" presStyleLbl="node1" presStyleIdx="1" presStyleCnt="5" custLinFactNeighborX="-12501" custLinFactNeighborY="52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47F7EB-CBAA-46C5-B2A0-20B51886BA39}" type="pres">
      <dgm:prSet presAssocID="{FBBAFED8-DDBD-4758-BB93-52973CE26391}" presName="sibTrans" presStyleCnt="0"/>
      <dgm:spPr/>
    </dgm:pt>
    <dgm:pt modelId="{E063F03A-BEB7-4463-A785-1BB477162D8C}" type="pres">
      <dgm:prSet presAssocID="{07C48481-BBA0-4C89-AB61-48EE8DB449D4}" presName="node" presStyleLbl="node1" presStyleIdx="2" presStyleCnt="5" custLinFactNeighborX="-41266" custLinFactNeighborY="41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C802D1-967D-4336-8533-5663EAD6585E}" type="pres">
      <dgm:prSet presAssocID="{95C93F1D-1879-4690-9881-88BF2CD4B805}" presName="sibTrans" presStyleCnt="0"/>
      <dgm:spPr/>
    </dgm:pt>
    <dgm:pt modelId="{32837E3B-BC0E-4EB9-BB42-1646AE8CED43}" type="pres">
      <dgm:prSet presAssocID="{5A911493-9F87-4FD4-BCC6-AC3E5225478C}" presName="node" presStyleLbl="node1" presStyleIdx="3" presStyleCnt="5" custLinFactNeighborX="-12515" custLinFactNeighborY="16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11B935-7029-4364-B36D-BE618FEC19E1}" type="pres">
      <dgm:prSet presAssocID="{F17D003F-5300-4C9D-A03A-A325F457B668}" presName="sibTrans" presStyleCnt="0"/>
      <dgm:spPr/>
    </dgm:pt>
    <dgm:pt modelId="{3C23101A-A223-4D7D-915B-C3801828C109}" type="pres">
      <dgm:prSet presAssocID="{6F6C4D9F-0C76-4BD1-ABF6-C7D99F6F1E70}" presName="node" presStyleLbl="node1" presStyleIdx="4" presStyleCnt="5" custLinFactNeighborX="-41266" custLinFactNeighborY="1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D427394-40E7-4235-AFAD-52EAD78F06A9}" srcId="{5F8302AD-3BE2-4E6A-8646-CF6C2DA9E6E7}" destId="{74622455-2A8A-409A-B83D-6D55CA0A654C}" srcOrd="0" destOrd="0" parTransId="{6EB45D74-F207-41E9-9D3A-669969005EEF}" sibTransId="{A7264C14-0C07-4637-8CFF-55FEBC13BF71}"/>
    <dgm:cxn modelId="{2CA9AFF4-F820-4A6E-9AAB-6B31C3CBC793}" srcId="{5F8302AD-3BE2-4E6A-8646-CF6C2DA9E6E7}" destId="{07C48481-BBA0-4C89-AB61-48EE8DB449D4}" srcOrd="2" destOrd="0" parTransId="{0C48931D-6C32-41FB-A4DB-BD664D99DEB3}" sibTransId="{95C93F1D-1879-4690-9881-88BF2CD4B805}"/>
    <dgm:cxn modelId="{298DF683-EB68-487F-AA30-68773F810400}" type="presOf" srcId="{CD97247C-9D57-4C38-ADAC-7B07DBB3C040}" destId="{F3D1A01A-5403-4D60-9234-3B9A953FB47A}" srcOrd="0" destOrd="0" presId="urn:microsoft.com/office/officeart/2005/8/layout/default"/>
    <dgm:cxn modelId="{A648D4B4-AE37-41DC-A89C-3ADCA5FEE081}" type="presOf" srcId="{07C48481-BBA0-4C89-AB61-48EE8DB449D4}" destId="{E063F03A-BEB7-4463-A785-1BB477162D8C}" srcOrd="0" destOrd="0" presId="urn:microsoft.com/office/officeart/2005/8/layout/default"/>
    <dgm:cxn modelId="{0D5CF365-C6A1-4337-AD9A-F48A2B5DD1F3}" srcId="{5F8302AD-3BE2-4E6A-8646-CF6C2DA9E6E7}" destId="{5A911493-9F87-4FD4-BCC6-AC3E5225478C}" srcOrd="3" destOrd="0" parTransId="{7B87ED92-2394-4F1F-B1ED-6A2D2F6B7248}" sibTransId="{F17D003F-5300-4C9D-A03A-A325F457B668}"/>
    <dgm:cxn modelId="{435E19DD-8295-4AC1-9BE8-EE620F642552}" type="presOf" srcId="{6F6C4D9F-0C76-4BD1-ABF6-C7D99F6F1E70}" destId="{3C23101A-A223-4D7D-915B-C3801828C109}" srcOrd="0" destOrd="0" presId="urn:microsoft.com/office/officeart/2005/8/layout/default"/>
    <dgm:cxn modelId="{AC80DEF9-0C25-4BF5-8890-9B13FF329B49}" type="presOf" srcId="{74622455-2A8A-409A-B83D-6D55CA0A654C}" destId="{6533155F-998E-46AD-ACFD-F0C40E4CC506}" srcOrd="0" destOrd="0" presId="urn:microsoft.com/office/officeart/2005/8/layout/default"/>
    <dgm:cxn modelId="{B53D9A9E-7006-4F40-9710-70D4630ACD1C}" type="presOf" srcId="{5A911493-9F87-4FD4-BCC6-AC3E5225478C}" destId="{32837E3B-BC0E-4EB9-BB42-1646AE8CED43}" srcOrd="0" destOrd="0" presId="urn:microsoft.com/office/officeart/2005/8/layout/default"/>
    <dgm:cxn modelId="{E8039D20-EBF5-4A02-8D43-08F01B7F564D}" type="presOf" srcId="{5F8302AD-3BE2-4E6A-8646-CF6C2DA9E6E7}" destId="{F379F0B0-047F-45A6-8674-7D3F6F2BA839}" srcOrd="0" destOrd="0" presId="urn:microsoft.com/office/officeart/2005/8/layout/default"/>
    <dgm:cxn modelId="{61AA246D-FC47-4D79-B996-9240B3276EDF}" srcId="{5F8302AD-3BE2-4E6A-8646-CF6C2DA9E6E7}" destId="{6F6C4D9F-0C76-4BD1-ABF6-C7D99F6F1E70}" srcOrd="4" destOrd="0" parTransId="{7F3815E8-6337-4C15-9870-AFA9F05D8E74}" sibTransId="{D5C5B628-598E-44AF-8F53-CDCEF4F4C4B1}"/>
    <dgm:cxn modelId="{C0DD9603-FE66-4AFE-8A77-EFE4564F7370}" srcId="{5F8302AD-3BE2-4E6A-8646-CF6C2DA9E6E7}" destId="{CD97247C-9D57-4C38-ADAC-7B07DBB3C040}" srcOrd="1" destOrd="0" parTransId="{6FF7B7C5-4FF5-416C-8991-32E851102EDC}" sibTransId="{FBBAFED8-DDBD-4758-BB93-52973CE26391}"/>
    <dgm:cxn modelId="{A2DD58FB-39B3-476D-A678-112E7E9284E3}" type="presParOf" srcId="{F379F0B0-047F-45A6-8674-7D3F6F2BA839}" destId="{6533155F-998E-46AD-ACFD-F0C40E4CC506}" srcOrd="0" destOrd="0" presId="urn:microsoft.com/office/officeart/2005/8/layout/default"/>
    <dgm:cxn modelId="{4FC26071-6139-451D-B8D2-E9FC9169F3B9}" type="presParOf" srcId="{F379F0B0-047F-45A6-8674-7D3F6F2BA839}" destId="{05919D0F-2C19-4E85-8F94-EA4A1C0FB101}" srcOrd="1" destOrd="0" presId="urn:microsoft.com/office/officeart/2005/8/layout/default"/>
    <dgm:cxn modelId="{1C14E9C5-8177-4E16-9EBA-E26013F28BF6}" type="presParOf" srcId="{F379F0B0-047F-45A6-8674-7D3F6F2BA839}" destId="{F3D1A01A-5403-4D60-9234-3B9A953FB47A}" srcOrd="2" destOrd="0" presId="urn:microsoft.com/office/officeart/2005/8/layout/default"/>
    <dgm:cxn modelId="{965160D0-A276-48DA-9ED5-3C2C5944E802}" type="presParOf" srcId="{F379F0B0-047F-45A6-8674-7D3F6F2BA839}" destId="{B447F7EB-CBAA-46C5-B2A0-20B51886BA39}" srcOrd="3" destOrd="0" presId="urn:microsoft.com/office/officeart/2005/8/layout/default"/>
    <dgm:cxn modelId="{D3B77F0D-D1EA-42BF-8325-54AC4E6108B1}" type="presParOf" srcId="{F379F0B0-047F-45A6-8674-7D3F6F2BA839}" destId="{E063F03A-BEB7-4463-A785-1BB477162D8C}" srcOrd="4" destOrd="0" presId="urn:microsoft.com/office/officeart/2005/8/layout/default"/>
    <dgm:cxn modelId="{7D6AAC65-17EE-4AAD-AF2D-CBB7B59B7E69}" type="presParOf" srcId="{F379F0B0-047F-45A6-8674-7D3F6F2BA839}" destId="{D7C802D1-967D-4336-8533-5663EAD6585E}" srcOrd="5" destOrd="0" presId="urn:microsoft.com/office/officeart/2005/8/layout/default"/>
    <dgm:cxn modelId="{1DF76731-9C5A-4899-94B3-5CEC947CCBB4}" type="presParOf" srcId="{F379F0B0-047F-45A6-8674-7D3F6F2BA839}" destId="{32837E3B-BC0E-4EB9-BB42-1646AE8CED43}" srcOrd="6" destOrd="0" presId="urn:microsoft.com/office/officeart/2005/8/layout/default"/>
    <dgm:cxn modelId="{93F4431A-DD61-40A0-821A-6B6B9F0401CC}" type="presParOf" srcId="{F379F0B0-047F-45A6-8674-7D3F6F2BA839}" destId="{C011B935-7029-4364-B36D-BE618FEC19E1}" srcOrd="7" destOrd="0" presId="urn:microsoft.com/office/officeart/2005/8/layout/default"/>
    <dgm:cxn modelId="{1C3F2CA8-0EFC-4859-9BD2-5E070D37A05B}" type="presParOf" srcId="{F379F0B0-047F-45A6-8674-7D3F6F2BA839}" destId="{3C23101A-A223-4D7D-915B-C3801828C10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7E3136-4DB4-4A18-8CC3-910282A8084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B5BA2B2-2C23-45A5-9B0B-AB3905BB2BBA}">
      <dgm:prSet phldrT="[Text]"/>
      <dgm:spPr/>
      <dgm:t>
        <a:bodyPr/>
        <a:lstStyle/>
        <a:p>
          <a:r>
            <a:rPr lang="en-GB" dirty="0" smtClean="0"/>
            <a:t>CIVEX</a:t>
          </a:r>
          <a:endParaRPr lang="en-GB" dirty="0"/>
        </a:p>
      </dgm:t>
    </dgm:pt>
    <dgm:pt modelId="{42E5A30C-5D4D-46D7-BF2F-7A48A8B494A1}" type="parTrans" cxnId="{9FA45CC2-4AF4-4DE3-A65A-27D82A5A6DB1}">
      <dgm:prSet/>
      <dgm:spPr/>
      <dgm:t>
        <a:bodyPr/>
        <a:lstStyle/>
        <a:p>
          <a:endParaRPr lang="en-GB"/>
        </a:p>
      </dgm:t>
    </dgm:pt>
    <dgm:pt modelId="{008970A7-4BC2-4404-81B9-F5C6028AB32F}" type="sibTrans" cxnId="{9FA45CC2-4AF4-4DE3-A65A-27D82A5A6DB1}">
      <dgm:prSet/>
      <dgm:spPr/>
      <dgm:t>
        <a:bodyPr/>
        <a:lstStyle/>
        <a:p>
          <a:endParaRPr lang="en-GB"/>
        </a:p>
      </dgm:t>
    </dgm:pt>
    <dgm:pt modelId="{D87A4991-119E-4F2D-AAC2-FBDD264A87AD}">
      <dgm:prSet phldrT="[Text]"/>
      <dgm:spPr>
        <a:solidFill>
          <a:schemeClr val="accent1"/>
        </a:solidFill>
      </dgm:spPr>
      <dgm:t>
        <a:bodyPr/>
        <a:lstStyle/>
        <a:p>
          <a:r>
            <a:rPr lang="en-GB" dirty="0" smtClean="0"/>
            <a:t>COTER</a:t>
          </a:r>
          <a:endParaRPr lang="en-GB" dirty="0"/>
        </a:p>
      </dgm:t>
    </dgm:pt>
    <dgm:pt modelId="{83084643-5699-4B4B-BAF8-DB837C502B5C}" type="parTrans" cxnId="{2A6873B7-781D-443C-AFE2-9553778F822D}">
      <dgm:prSet/>
      <dgm:spPr/>
      <dgm:t>
        <a:bodyPr/>
        <a:lstStyle/>
        <a:p>
          <a:endParaRPr lang="en-GB"/>
        </a:p>
      </dgm:t>
    </dgm:pt>
    <dgm:pt modelId="{C2FFC4B4-6407-4ECE-99B1-E3010DBC2311}" type="sibTrans" cxnId="{2A6873B7-781D-443C-AFE2-9553778F822D}">
      <dgm:prSet/>
      <dgm:spPr/>
      <dgm:t>
        <a:bodyPr/>
        <a:lstStyle/>
        <a:p>
          <a:endParaRPr lang="en-GB"/>
        </a:p>
      </dgm:t>
    </dgm:pt>
    <dgm:pt modelId="{ABDCD4AB-360C-4492-BD9A-9E28BDC0D091}">
      <dgm:prSet phldrT="[Text]"/>
      <dgm:spPr/>
      <dgm:t>
        <a:bodyPr/>
        <a:lstStyle/>
        <a:p>
          <a:r>
            <a:rPr lang="en-GB" dirty="0" smtClean="0"/>
            <a:t>ECON</a:t>
          </a:r>
          <a:endParaRPr lang="en-GB" dirty="0"/>
        </a:p>
      </dgm:t>
    </dgm:pt>
    <dgm:pt modelId="{9C302A54-76AC-4F37-BAF5-0D02504965B0}" type="parTrans" cxnId="{36CF9125-7574-423F-96E3-269E685F564C}">
      <dgm:prSet/>
      <dgm:spPr/>
      <dgm:t>
        <a:bodyPr/>
        <a:lstStyle/>
        <a:p>
          <a:endParaRPr lang="en-GB"/>
        </a:p>
      </dgm:t>
    </dgm:pt>
    <dgm:pt modelId="{2A5169FD-44DA-402B-8365-6AD87E954E16}" type="sibTrans" cxnId="{36CF9125-7574-423F-96E3-269E685F564C}">
      <dgm:prSet/>
      <dgm:spPr/>
      <dgm:t>
        <a:bodyPr/>
        <a:lstStyle/>
        <a:p>
          <a:endParaRPr lang="en-GB"/>
        </a:p>
      </dgm:t>
    </dgm:pt>
    <dgm:pt modelId="{D9E28F15-C8CE-4C72-984C-24E4173EF915}">
      <dgm:prSet/>
      <dgm:spPr/>
      <dgm:t>
        <a:bodyPr/>
        <a:lstStyle/>
        <a:p>
          <a:r>
            <a:rPr lang="en-GB" dirty="0" smtClean="0"/>
            <a:t>SEDEC</a:t>
          </a:r>
          <a:endParaRPr lang="en-GB" dirty="0"/>
        </a:p>
      </dgm:t>
    </dgm:pt>
    <dgm:pt modelId="{D9F18210-EFA7-4FEF-9C33-8F90E799C565}" type="parTrans" cxnId="{601EC549-7CBE-49E4-BAEB-ED0C4AA5675F}">
      <dgm:prSet/>
      <dgm:spPr/>
      <dgm:t>
        <a:bodyPr/>
        <a:lstStyle/>
        <a:p>
          <a:endParaRPr lang="en-GB"/>
        </a:p>
      </dgm:t>
    </dgm:pt>
    <dgm:pt modelId="{AAFF58F7-AFAC-4A45-994D-0B8EEB5F312E}" type="sibTrans" cxnId="{601EC549-7CBE-49E4-BAEB-ED0C4AA5675F}">
      <dgm:prSet/>
      <dgm:spPr/>
      <dgm:t>
        <a:bodyPr/>
        <a:lstStyle/>
        <a:p>
          <a:endParaRPr lang="en-GB"/>
        </a:p>
      </dgm:t>
    </dgm:pt>
    <dgm:pt modelId="{8D968967-E45D-4B7B-9172-7AA9F7C6BE4D}">
      <dgm:prSet/>
      <dgm:spPr/>
      <dgm:t>
        <a:bodyPr/>
        <a:lstStyle/>
        <a:p>
          <a:r>
            <a:rPr lang="en-GB" dirty="0" smtClean="0"/>
            <a:t>ENVE</a:t>
          </a:r>
          <a:endParaRPr lang="en-GB" dirty="0"/>
        </a:p>
      </dgm:t>
    </dgm:pt>
    <dgm:pt modelId="{806764EA-8451-4A65-8A4F-F117EC1B2CCB}" type="parTrans" cxnId="{6B4E9133-6031-4E8A-A888-C3E4B34E8353}">
      <dgm:prSet/>
      <dgm:spPr/>
      <dgm:t>
        <a:bodyPr/>
        <a:lstStyle/>
        <a:p>
          <a:endParaRPr lang="en-GB"/>
        </a:p>
      </dgm:t>
    </dgm:pt>
    <dgm:pt modelId="{BC8656FE-C946-4966-BF64-84DA8EB1C03F}" type="sibTrans" cxnId="{6B4E9133-6031-4E8A-A888-C3E4B34E8353}">
      <dgm:prSet/>
      <dgm:spPr/>
      <dgm:t>
        <a:bodyPr/>
        <a:lstStyle/>
        <a:p>
          <a:endParaRPr lang="en-GB"/>
        </a:p>
      </dgm:t>
    </dgm:pt>
    <dgm:pt modelId="{846DBB0E-0321-45FC-944D-2B4C0FD2E971}">
      <dgm:prSet/>
      <dgm:spPr/>
      <dgm:t>
        <a:bodyPr/>
        <a:lstStyle/>
        <a:p>
          <a:r>
            <a:rPr lang="en-GB" dirty="0" smtClean="0"/>
            <a:t>NAT</a:t>
          </a:r>
          <a:endParaRPr lang="en-GB" dirty="0"/>
        </a:p>
      </dgm:t>
    </dgm:pt>
    <dgm:pt modelId="{677DA334-6489-496F-B011-17367CB41213}" type="parTrans" cxnId="{0C2200B1-EDBC-446B-ACC8-333BBBE7B5E1}">
      <dgm:prSet/>
      <dgm:spPr/>
      <dgm:t>
        <a:bodyPr/>
        <a:lstStyle/>
        <a:p>
          <a:endParaRPr lang="en-GB"/>
        </a:p>
      </dgm:t>
    </dgm:pt>
    <dgm:pt modelId="{6028DCB4-47E8-4807-A09E-99958E5E613D}" type="sibTrans" cxnId="{0C2200B1-EDBC-446B-ACC8-333BBBE7B5E1}">
      <dgm:prSet/>
      <dgm:spPr/>
      <dgm:t>
        <a:bodyPr/>
        <a:lstStyle/>
        <a:p>
          <a:endParaRPr lang="en-GB"/>
        </a:p>
      </dgm:t>
    </dgm:pt>
    <dgm:pt modelId="{BE00FC2D-6EA3-41BE-9F14-13BDF8D6872E}">
      <dgm:prSet/>
      <dgm:spPr/>
      <dgm:t>
        <a:bodyPr/>
        <a:lstStyle/>
        <a:p>
          <a:r>
            <a:rPr lang="en-GB" dirty="0" smtClean="0"/>
            <a:t>CFAA</a:t>
          </a:r>
          <a:endParaRPr lang="en-GB" dirty="0"/>
        </a:p>
      </dgm:t>
    </dgm:pt>
    <dgm:pt modelId="{151281E4-49FA-4F0A-A59C-8EAE71AA1293}" type="parTrans" cxnId="{B49EF722-C4CD-4498-9F34-70CD135E01A3}">
      <dgm:prSet/>
      <dgm:spPr/>
      <dgm:t>
        <a:bodyPr/>
        <a:lstStyle/>
        <a:p>
          <a:endParaRPr lang="en-GB"/>
        </a:p>
      </dgm:t>
    </dgm:pt>
    <dgm:pt modelId="{E4ED62DB-D78A-4EA4-8219-EC696639FBE7}" type="sibTrans" cxnId="{B49EF722-C4CD-4498-9F34-70CD135E01A3}">
      <dgm:prSet/>
      <dgm:spPr/>
      <dgm:t>
        <a:bodyPr/>
        <a:lstStyle/>
        <a:p>
          <a:endParaRPr lang="en-GB"/>
        </a:p>
      </dgm:t>
    </dgm:pt>
    <dgm:pt modelId="{D1102064-434E-4162-ADB0-03D24046972B}" type="pres">
      <dgm:prSet presAssocID="{8F7E3136-4DB4-4A18-8CC3-910282A808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A9A84B7-CAD3-49AB-8AA5-0780F40DFE34}" type="pres">
      <dgm:prSet presAssocID="{CB5BA2B2-2C23-45A5-9B0B-AB3905BB2BBA}" presName="linNode" presStyleCnt="0"/>
      <dgm:spPr/>
    </dgm:pt>
    <dgm:pt modelId="{A81F1AE6-592A-4933-AF8A-265D04FD6456}" type="pres">
      <dgm:prSet presAssocID="{CB5BA2B2-2C23-45A5-9B0B-AB3905BB2BBA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9424EF-1410-42D2-9495-952F54719434}" type="pres">
      <dgm:prSet presAssocID="{008970A7-4BC2-4404-81B9-F5C6028AB32F}" presName="sp" presStyleCnt="0"/>
      <dgm:spPr/>
    </dgm:pt>
    <dgm:pt modelId="{710A77EA-9AE2-4986-8E1A-A6360F572AA1}" type="pres">
      <dgm:prSet presAssocID="{D87A4991-119E-4F2D-AAC2-FBDD264A87AD}" presName="linNode" presStyleCnt="0"/>
      <dgm:spPr/>
    </dgm:pt>
    <dgm:pt modelId="{77D1EB9A-0E57-45EE-9D35-DDCA8BDFB4E5}" type="pres">
      <dgm:prSet presAssocID="{D87A4991-119E-4F2D-AAC2-FBDD264A87AD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B07B5E-9ABA-416C-9318-BB53A72D33F0}" type="pres">
      <dgm:prSet presAssocID="{C2FFC4B4-6407-4ECE-99B1-E3010DBC2311}" presName="sp" presStyleCnt="0"/>
      <dgm:spPr/>
    </dgm:pt>
    <dgm:pt modelId="{EF75FE27-40F7-473D-AD2C-043840F4E18B}" type="pres">
      <dgm:prSet presAssocID="{ABDCD4AB-360C-4492-BD9A-9E28BDC0D091}" presName="linNode" presStyleCnt="0"/>
      <dgm:spPr/>
    </dgm:pt>
    <dgm:pt modelId="{6654F6B5-F6F0-44CA-8DEA-C2DDBD93AF4B}" type="pres">
      <dgm:prSet presAssocID="{ABDCD4AB-360C-4492-BD9A-9E28BDC0D091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B88103-ACD6-47A6-8552-96E3764335D7}" type="pres">
      <dgm:prSet presAssocID="{2A5169FD-44DA-402B-8365-6AD87E954E16}" presName="sp" presStyleCnt="0"/>
      <dgm:spPr/>
    </dgm:pt>
    <dgm:pt modelId="{26D7469B-291B-4DD1-8297-D6A56CDEE59B}" type="pres">
      <dgm:prSet presAssocID="{D9E28F15-C8CE-4C72-984C-24E4173EF915}" presName="linNode" presStyleCnt="0"/>
      <dgm:spPr/>
    </dgm:pt>
    <dgm:pt modelId="{C2B46FAA-1645-44E2-9B56-6A46A52B4358}" type="pres">
      <dgm:prSet presAssocID="{D9E28F15-C8CE-4C72-984C-24E4173EF915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EEE5A9-5B74-46D8-9901-E150BB195A7F}" type="pres">
      <dgm:prSet presAssocID="{AAFF58F7-AFAC-4A45-994D-0B8EEB5F312E}" presName="sp" presStyleCnt="0"/>
      <dgm:spPr/>
    </dgm:pt>
    <dgm:pt modelId="{D7D33AA2-968E-4B10-AAD0-E756E9131970}" type="pres">
      <dgm:prSet presAssocID="{8D968967-E45D-4B7B-9172-7AA9F7C6BE4D}" presName="linNode" presStyleCnt="0"/>
      <dgm:spPr/>
    </dgm:pt>
    <dgm:pt modelId="{A18BD645-77FC-4B1C-83C1-0B7343A92C9F}" type="pres">
      <dgm:prSet presAssocID="{8D968967-E45D-4B7B-9172-7AA9F7C6BE4D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596A3E-A1AD-410A-A6D7-88AC4015E8B0}" type="pres">
      <dgm:prSet presAssocID="{BC8656FE-C946-4966-BF64-84DA8EB1C03F}" presName="sp" presStyleCnt="0"/>
      <dgm:spPr/>
    </dgm:pt>
    <dgm:pt modelId="{D664A231-03F8-4FBD-B921-5C9A5EA75AE6}" type="pres">
      <dgm:prSet presAssocID="{846DBB0E-0321-45FC-944D-2B4C0FD2E971}" presName="linNode" presStyleCnt="0"/>
      <dgm:spPr/>
    </dgm:pt>
    <dgm:pt modelId="{24077E91-0FEA-45F5-965A-CED057DA34A0}" type="pres">
      <dgm:prSet presAssocID="{846DBB0E-0321-45FC-944D-2B4C0FD2E971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369365-70A0-421D-B907-FDAC4FB1C866}" type="pres">
      <dgm:prSet presAssocID="{6028DCB4-47E8-4807-A09E-99958E5E613D}" presName="sp" presStyleCnt="0"/>
      <dgm:spPr/>
    </dgm:pt>
    <dgm:pt modelId="{24D6635E-3362-43CF-85D3-54D9630F45DB}" type="pres">
      <dgm:prSet presAssocID="{BE00FC2D-6EA3-41BE-9F14-13BDF8D6872E}" presName="linNode" presStyleCnt="0"/>
      <dgm:spPr/>
    </dgm:pt>
    <dgm:pt modelId="{F402490F-E3E2-4940-BCC1-B902C39BDB55}" type="pres">
      <dgm:prSet presAssocID="{BE00FC2D-6EA3-41BE-9F14-13BDF8D6872E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099AFCC-7A53-428A-A22E-DC45E30CA422}" type="presOf" srcId="{ABDCD4AB-360C-4492-BD9A-9E28BDC0D091}" destId="{6654F6B5-F6F0-44CA-8DEA-C2DDBD93AF4B}" srcOrd="0" destOrd="0" presId="urn:microsoft.com/office/officeart/2005/8/layout/vList5"/>
    <dgm:cxn modelId="{0C2200B1-EDBC-446B-ACC8-333BBBE7B5E1}" srcId="{8F7E3136-4DB4-4A18-8CC3-910282A8084D}" destId="{846DBB0E-0321-45FC-944D-2B4C0FD2E971}" srcOrd="5" destOrd="0" parTransId="{677DA334-6489-496F-B011-17367CB41213}" sibTransId="{6028DCB4-47E8-4807-A09E-99958E5E613D}"/>
    <dgm:cxn modelId="{0ED4284F-AEB5-455C-BAA7-209096916C5E}" type="presOf" srcId="{D9E28F15-C8CE-4C72-984C-24E4173EF915}" destId="{C2B46FAA-1645-44E2-9B56-6A46A52B4358}" srcOrd="0" destOrd="0" presId="urn:microsoft.com/office/officeart/2005/8/layout/vList5"/>
    <dgm:cxn modelId="{36CF9125-7574-423F-96E3-269E685F564C}" srcId="{8F7E3136-4DB4-4A18-8CC3-910282A8084D}" destId="{ABDCD4AB-360C-4492-BD9A-9E28BDC0D091}" srcOrd="2" destOrd="0" parTransId="{9C302A54-76AC-4F37-BAF5-0D02504965B0}" sibTransId="{2A5169FD-44DA-402B-8365-6AD87E954E16}"/>
    <dgm:cxn modelId="{9746AFDD-A80E-492E-B6FD-D399CC8AE7FD}" type="presOf" srcId="{CB5BA2B2-2C23-45A5-9B0B-AB3905BB2BBA}" destId="{A81F1AE6-592A-4933-AF8A-265D04FD6456}" srcOrd="0" destOrd="0" presId="urn:microsoft.com/office/officeart/2005/8/layout/vList5"/>
    <dgm:cxn modelId="{601EC549-7CBE-49E4-BAEB-ED0C4AA5675F}" srcId="{8F7E3136-4DB4-4A18-8CC3-910282A8084D}" destId="{D9E28F15-C8CE-4C72-984C-24E4173EF915}" srcOrd="3" destOrd="0" parTransId="{D9F18210-EFA7-4FEF-9C33-8F90E799C565}" sibTransId="{AAFF58F7-AFAC-4A45-994D-0B8EEB5F312E}"/>
    <dgm:cxn modelId="{61D5BC95-7AF5-4578-A467-81E0B9773034}" type="presOf" srcId="{846DBB0E-0321-45FC-944D-2B4C0FD2E971}" destId="{24077E91-0FEA-45F5-965A-CED057DA34A0}" srcOrd="0" destOrd="0" presId="urn:microsoft.com/office/officeart/2005/8/layout/vList5"/>
    <dgm:cxn modelId="{61EF2079-F2B0-46D8-974B-59467D6449CC}" type="presOf" srcId="{D87A4991-119E-4F2D-AAC2-FBDD264A87AD}" destId="{77D1EB9A-0E57-45EE-9D35-DDCA8BDFB4E5}" srcOrd="0" destOrd="0" presId="urn:microsoft.com/office/officeart/2005/8/layout/vList5"/>
    <dgm:cxn modelId="{B49EF722-C4CD-4498-9F34-70CD135E01A3}" srcId="{8F7E3136-4DB4-4A18-8CC3-910282A8084D}" destId="{BE00FC2D-6EA3-41BE-9F14-13BDF8D6872E}" srcOrd="6" destOrd="0" parTransId="{151281E4-49FA-4F0A-A59C-8EAE71AA1293}" sibTransId="{E4ED62DB-D78A-4EA4-8219-EC696639FBE7}"/>
    <dgm:cxn modelId="{3AFAE147-5121-4840-831E-93A3FA54FFF8}" type="presOf" srcId="{8D968967-E45D-4B7B-9172-7AA9F7C6BE4D}" destId="{A18BD645-77FC-4B1C-83C1-0B7343A92C9F}" srcOrd="0" destOrd="0" presId="urn:microsoft.com/office/officeart/2005/8/layout/vList5"/>
    <dgm:cxn modelId="{2A6873B7-781D-443C-AFE2-9553778F822D}" srcId="{8F7E3136-4DB4-4A18-8CC3-910282A8084D}" destId="{D87A4991-119E-4F2D-AAC2-FBDD264A87AD}" srcOrd="1" destOrd="0" parTransId="{83084643-5699-4B4B-BAF8-DB837C502B5C}" sibTransId="{C2FFC4B4-6407-4ECE-99B1-E3010DBC2311}"/>
    <dgm:cxn modelId="{312823CF-DD63-4F0D-8D78-C133CEF3EAB4}" type="presOf" srcId="{8F7E3136-4DB4-4A18-8CC3-910282A8084D}" destId="{D1102064-434E-4162-ADB0-03D24046972B}" srcOrd="0" destOrd="0" presId="urn:microsoft.com/office/officeart/2005/8/layout/vList5"/>
    <dgm:cxn modelId="{6B4E9133-6031-4E8A-A888-C3E4B34E8353}" srcId="{8F7E3136-4DB4-4A18-8CC3-910282A8084D}" destId="{8D968967-E45D-4B7B-9172-7AA9F7C6BE4D}" srcOrd="4" destOrd="0" parTransId="{806764EA-8451-4A65-8A4F-F117EC1B2CCB}" sibTransId="{BC8656FE-C946-4966-BF64-84DA8EB1C03F}"/>
    <dgm:cxn modelId="{832F875C-DB4D-4979-A0CD-4CB33B6B9B2F}" type="presOf" srcId="{BE00FC2D-6EA3-41BE-9F14-13BDF8D6872E}" destId="{F402490F-E3E2-4940-BCC1-B902C39BDB55}" srcOrd="0" destOrd="0" presId="urn:microsoft.com/office/officeart/2005/8/layout/vList5"/>
    <dgm:cxn modelId="{9FA45CC2-4AF4-4DE3-A65A-27D82A5A6DB1}" srcId="{8F7E3136-4DB4-4A18-8CC3-910282A8084D}" destId="{CB5BA2B2-2C23-45A5-9B0B-AB3905BB2BBA}" srcOrd="0" destOrd="0" parTransId="{42E5A30C-5D4D-46D7-BF2F-7A48A8B494A1}" sibTransId="{008970A7-4BC2-4404-81B9-F5C6028AB32F}"/>
    <dgm:cxn modelId="{71444F8D-3A31-4FB8-852A-CDCEF0B29423}" type="presParOf" srcId="{D1102064-434E-4162-ADB0-03D24046972B}" destId="{FA9A84B7-CAD3-49AB-8AA5-0780F40DFE34}" srcOrd="0" destOrd="0" presId="urn:microsoft.com/office/officeart/2005/8/layout/vList5"/>
    <dgm:cxn modelId="{A7BCFE95-CCAB-4DC5-9CB1-F625EAB42D7C}" type="presParOf" srcId="{FA9A84B7-CAD3-49AB-8AA5-0780F40DFE34}" destId="{A81F1AE6-592A-4933-AF8A-265D04FD6456}" srcOrd="0" destOrd="0" presId="urn:microsoft.com/office/officeart/2005/8/layout/vList5"/>
    <dgm:cxn modelId="{A396D58C-A088-4BCF-8AB2-B132D97F300C}" type="presParOf" srcId="{D1102064-434E-4162-ADB0-03D24046972B}" destId="{A69424EF-1410-42D2-9495-952F54719434}" srcOrd="1" destOrd="0" presId="urn:microsoft.com/office/officeart/2005/8/layout/vList5"/>
    <dgm:cxn modelId="{64E659A6-5B0E-454E-90EA-69477175883B}" type="presParOf" srcId="{D1102064-434E-4162-ADB0-03D24046972B}" destId="{710A77EA-9AE2-4986-8E1A-A6360F572AA1}" srcOrd="2" destOrd="0" presId="urn:microsoft.com/office/officeart/2005/8/layout/vList5"/>
    <dgm:cxn modelId="{6CF5E9D0-B7C6-44F6-A2AD-84D4B07B1FCC}" type="presParOf" srcId="{710A77EA-9AE2-4986-8E1A-A6360F572AA1}" destId="{77D1EB9A-0E57-45EE-9D35-DDCA8BDFB4E5}" srcOrd="0" destOrd="0" presId="urn:microsoft.com/office/officeart/2005/8/layout/vList5"/>
    <dgm:cxn modelId="{1777AF34-8B16-4039-A21D-11087C83A83B}" type="presParOf" srcId="{D1102064-434E-4162-ADB0-03D24046972B}" destId="{F1B07B5E-9ABA-416C-9318-BB53A72D33F0}" srcOrd="3" destOrd="0" presId="urn:microsoft.com/office/officeart/2005/8/layout/vList5"/>
    <dgm:cxn modelId="{4EBB8350-62C0-4F09-90D0-9F3FACEAB0AC}" type="presParOf" srcId="{D1102064-434E-4162-ADB0-03D24046972B}" destId="{EF75FE27-40F7-473D-AD2C-043840F4E18B}" srcOrd="4" destOrd="0" presId="urn:microsoft.com/office/officeart/2005/8/layout/vList5"/>
    <dgm:cxn modelId="{A52C01EF-54E6-442A-8E43-C12F3D89CDA8}" type="presParOf" srcId="{EF75FE27-40F7-473D-AD2C-043840F4E18B}" destId="{6654F6B5-F6F0-44CA-8DEA-C2DDBD93AF4B}" srcOrd="0" destOrd="0" presId="urn:microsoft.com/office/officeart/2005/8/layout/vList5"/>
    <dgm:cxn modelId="{B1444CDB-78D2-4420-BE20-008D8E3E600D}" type="presParOf" srcId="{D1102064-434E-4162-ADB0-03D24046972B}" destId="{CEB88103-ACD6-47A6-8552-96E3764335D7}" srcOrd="5" destOrd="0" presId="urn:microsoft.com/office/officeart/2005/8/layout/vList5"/>
    <dgm:cxn modelId="{207EAA94-E21A-45FE-87BE-59844D88BC96}" type="presParOf" srcId="{D1102064-434E-4162-ADB0-03D24046972B}" destId="{26D7469B-291B-4DD1-8297-D6A56CDEE59B}" srcOrd="6" destOrd="0" presId="urn:microsoft.com/office/officeart/2005/8/layout/vList5"/>
    <dgm:cxn modelId="{80CE75CC-8077-4344-8601-C897966BC201}" type="presParOf" srcId="{26D7469B-291B-4DD1-8297-D6A56CDEE59B}" destId="{C2B46FAA-1645-44E2-9B56-6A46A52B4358}" srcOrd="0" destOrd="0" presId="urn:microsoft.com/office/officeart/2005/8/layout/vList5"/>
    <dgm:cxn modelId="{E9D14453-F0BC-44AC-8936-919F6F338CD7}" type="presParOf" srcId="{D1102064-434E-4162-ADB0-03D24046972B}" destId="{C4EEE5A9-5B74-46D8-9901-E150BB195A7F}" srcOrd="7" destOrd="0" presId="urn:microsoft.com/office/officeart/2005/8/layout/vList5"/>
    <dgm:cxn modelId="{CA507318-6997-46B3-ABEF-78F776E295A9}" type="presParOf" srcId="{D1102064-434E-4162-ADB0-03D24046972B}" destId="{D7D33AA2-968E-4B10-AAD0-E756E9131970}" srcOrd="8" destOrd="0" presId="urn:microsoft.com/office/officeart/2005/8/layout/vList5"/>
    <dgm:cxn modelId="{D9D17439-8D71-4A98-B94A-1CBB77AED587}" type="presParOf" srcId="{D7D33AA2-968E-4B10-AAD0-E756E9131970}" destId="{A18BD645-77FC-4B1C-83C1-0B7343A92C9F}" srcOrd="0" destOrd="0" presId="urn:microsoft.com/office/officeart/2005/8/layout/vList5"/>
    <dgm:cxn modelId="{79997DF1-DBE3-496A-9ED5-11BBE9340D49}" type="presParOf" srcId="{D1102064-434E-4162-ADB0-03D24046972B}" destId="{7E596A3E-A1AD-410A-A6D7-88AC4015E8B0}" srcOrd="9" destOrd="0" presId="urn:microsoft.com/office/officeart/2005/8/layout/vList5"/>
    <dgm:cxn modelId="{BF80A35E-848F-48F0-88A7-1C0A9A440261}" type="presParOf" srcId="{D1102064-434E-4162-ADB0-03D24046972B}" destId="{D664A231-03F8-4FBD-B921-5C9A5EA75AE6}" srcOrd="10" destOrd="0" presId="urn:microsoft.com/office/officeart/2005/8/layout/vList5"/>
    <dgm:cxn modelId="{2E9AA2D9-2492-474D-8AC7-B52B5EF9CBA5}" type="presParOf" srcId="{D664A231-03F8-4FBD-B921-5C9A5EA75AE6}" destId="{24077E91-0FEA-45F5-965A-CED057DA34A0}" srcOrd="0" destOrd="0" presId="urn:microsoft.com/office/officeart/2005/8/layout/vList5"/>
    <dgm:cxn modelId="{35980A7F-DDD6-4E98-8D6E-2C6795420FE7}" type="presParOf" srcId="{D1102064-434E-4162-ADB0-03D24046972B}" destId="{BD369365-70A0-421D-B907-FDAC4FB1C866}" srcOrd="11" destOrd="0" presId="urn:microsoft.com/office/officeart/2005/8/layout/vList5"/>
    <dgm:cxn modelId="{7D7712D0-50C6-448F-B6F0-850E3E87D2E1}" type="presParOf" srcId="{D1102064-434E-4162-ADB0-03D24046972B}" destId="{24D6635E-3362-43CF-85D3-54D9630F45DB}" srcOrd="12" destOrd="0" presId="urn:microsoft.com/office/officeart/2005/8/layout/vList5"/>
    <dgm:cxn modelId="{87D42B57-9EBA-4A53-9E71-DEDF68D71884}" type="presParOf" srcId="{24D6635E-3362-43CF-85D3-54D9630F45DB}" destId="{F402490F-E3E2-4940-BCC1-B902C39BDB5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50CF73-1CAA-41E8-AAA6-6C9F00A2614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FA77CB4-D004-4D6B-88CE-D6044785B444}">
      <dgm:prSet phldrT="[Text]"/>
      <dgm:spPr/>
      <dgm:t>
        <a:bodyPr/>
        <a:lstStyle/>
        <a:p>
          <a:r>
            <a:rPr lang="en-GB" noProof="0" dirty="0" smtClean="0"/>
            <a:t>Growth and Jobs</a:t>
          </a:r>
          <a:endParaRPr lang="en-GB" noProof="0" dirty="0"/>
        </a:p>
      </dgm:t>
    </dgm:pt>
    <dgm:pt modelId="{5702A7CC-75DF-48EC-85A4-E1F6C931935D}" type="parTrans" cxnId="{B6178CD8-9DDF-40E6-95FB-E1778813BBE2}">
      <dgm:prSet/>
      <dgm:spPr/>
      <dgm:t>
        <a:bodyPr/>
        <a:lstStyle/>
        <a:p>
          <a:endParaRPr lang="en-GB"/>
        </a:p>
      </dgm:t>
    </dgm:pt>
    <dgm:pt modelId="{6D1564ED-CF04-4E0F-9238-1957BFB32FB1}" type="sibTrans" cxnId="{B6178CD8-9DDF-40E6-95FB-E1778813BBE2}">
      <dgm:prSet/>
      <dgm:spPr/>
      <dgm:t>
        <a:bodyPr/>
        <a:lstStyle/>
        <a:p>
          <a:endParaRPr lang="en-GB"/>
        </a:p>
      </dgm:t>
    </dgm:pt>
    <dgm:pt modelId="{D46F5017-0A56-40B6-B460-BC4E0F74639B}" type="pres">
      <dgm:prSet presAssocID="{8550CF73-1CAA-41E8-AAA6-6C9F00A261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55A529C3-73A2-449A-9703-AE0E379EE8F3}" type="pres">
      <dgm:prSet presAssocID="{4FA77CB4-D004-4D6B-88CE-D6044785B44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6178CD8-9DDF-40E6-95FB-E1778813BBE2}" srcId="{8550CF73-1CAA-41E8-AAA6-6C9F00A26143}" destId="{4FA77CB4-D004-4D6B-88CE-D6044785B444}" srcOrd="0" destOrd="0" parTransId="{5702A7CC-75DF-48EC-85A4-E1F6C931935D}" sibTransId="{6D1564ED-CF04-4E0F-9238-1957BFB32FB1}"/>
    <dgm:cxn modelId="{DD8EFE35-B2B1-46BF-8725-0140AA7B81D3}" type="presOf" srcId="{4FA77CB4-D004-4D6B-88CE-D6044785B444}" destId="{55A529C3-73A2-449A-9703-AE0E379EE8F3}" srcOrd="0" destOrd="0" presId="urn:microsoft.com/office/officeart/2005/8/layout/default"/>
    <dgm:cxn modelId="{558B8570-E6B9-486F-A340-39AEBB4355FE}" type="presOf" srcId="{8550CF73-1CAA-41E8-AAA6-6C9F00A26143}" destId="{D46F5017-0A56-40B6-B460-BC4E0F74639B}" srcOrd="0" destOrd="0" presId="urn:microsoft.com/office/officeart/2005/8/layout/default"/>
    <dgm:cxn modelId="{9727F41F-47DD-4E0B-9815-32B911895BA3}" type="presParOf" srcId="{D46F5017-0A56-40B6-B460-BC4E0F74639B}" destId="{55A529C3-73A2-449A-9703-AE0E379EE8F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50CF73-1CAA-41E8-AAA6-6C9F00A2614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FA77CB4-D004-4D6B-88CE-D6044785B444}">
      <dgm:prSet phldrT="[Text]"/>
      <dgm:spPr/>
      <dgm:t>
        <a:bodyPr/>
        <a:lstStyle/>
        <a:p>
          <a:r>
            <a:rPr lang="en-GB" noProof="0" dirty="0" smtClean="0"/>
            <a:t>Tourism</a:t>
          </a:r>
          <a:endParaRPr lang="en-GB" noProof="0" dirty="0"/>
        </a:p>
      </dgm:t>
    </dgm:pt>
    <dgm:pt modelId="{5702A7CC-75DF-48EC-85A4-E1F6C931935D}" type="parTrans" cxnId="{B6178CD8-9DDF-40E6-95FB-E1778813BBE2}">
      <dgm:prSet/>
      <dgm:spPr/>
      <dgm:t>
        <a:bodyPr/>
        <a:lstStyle/>
        <a:p>
          <a:endParaRPr lang="en-GB"/>
        </a:p>
      </dgm:t>
    </dgm:pt>
    <dgm:pt modelId="{6D1564ED-CF04-4E0F-9238-1957BFB32FB1}" type="sibTrans" cxnId="{B6178CD8-9DDF-40E6-95FB-E1778813BBE2}">
      <dgm:prSet/>
      <dgm:spPr/>
      <dgm:t>
        <a:bodyPr/>
        <a:lstStyle/>
        <a:p>
          <a:endParaRPr lang="en-GB"/>
        </a:p>
      </dgm:t>
    </dgm:pt>
    <dgm:pt modelId="{D46F5017-0A56-40B6-B460-BC4E0F74639B}" type="pres">
      <dgm:prSet presAssocID="{8550CF73-1CAA-41E8-AAA6-6C9F00A261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55A529C3-73A2-449A-9703-AE0E379EE8F3}" type="pres">
      <dgm:prSet presAssocID="{4FA77CB4-D004-4D6B-88CE-D6044785B444}" presName="node" presStyleLbl="node1" presStyleIdx="0" presStyleCnt="1" custLinFactY="-100000" custLinFactNeighborX="-84668" custLinFactNeighborY="-1268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ACDC622-F189-4FBE-94F6-90E516F69D63}" type="presOf" srcId="{4FA77CB4-D004-4D6B-88CE-D6044785B444}" destId="{55A529C3-73A2-449A-9703-AE0E379EE8F3}" srcOrd="0" destOrd="0" presId="urn:microsoft.com/office/officeart/2005/8/layout/default"/>
    <dgm:cxn modelId="{B6178CD8-9DDF-40E6-95FB-E1778813BBE2}" srcId="{8550CF73-1CAA-41E8-AAA6-6C9F00A26143}" destId="{4FA77CB4-D004-4D6B-88CE-D6044785B444}" srcOrd="0" destOrd="0" parTransId="{5702A7CC-75DF-48EC-85A4-E1F6C931935D}" sibTransId="{6D1564ED-CF04-4E0F-9238-1957BFB32FB1}"/>
    <dgm:cxn modelId="{FACA90E7-9D82-4697-ACD0-90B2B8076B53}" type="presOf" srcId="{8550CF73-1CAA-41E8-AAA6-6C9F00A26143}" destId="{D46F5017-0A56-40B6-B460-BC4E0F74639B}" srcOrd="0" destOrd="0" presId="urn:microsoft.com/office/officeart/2005/8/layout/default"/>
    <dgm:cxn modelId="{4424DB42-5892-480E-A7FE-C0076C90130C}" type="presParOf" srcId="{D46F5017-0A56-40B6-B460-BC4E0F74639B}" destId="{55A529C3-73A2-449A-9703-AE0E379EE8F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50CF73-1CAA-41E8-AAA6-6C9F00A2614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FA77CB4-D004-4D6B-88CE-D6044785B444}">
      <dgm:prSet phldrT="[Text]"/>
      <dgm:spPr/>
      <dgm:t>
        <a:bodyPr/>
        <a:lstStyle/>
        <a:p>
          <a:r>
            <a:rPr lang="en-GB" noProof="0" dirty="0" smtClean="0"/>
            <a:t>Health</a:t>
          </a:r>
          <a:endParaRPr lang="en-GB" noProof="0" dirty="0"/>
        </a:p>
      </dgm:t>
    </dgm:pt>
    <dgm:pt modelId="{5702A7CC-75DF-48EC-85A4-E1F6C931935D}" type="parTrans" cxnId="{B6178CD8-9DDF-40E6-95FB-E1778813BBE2}">
      <dgm:prSet/>
      <dgm:spPr/>
      <dgm:t>
        <a:bodyPr/>
        <a:lstStyle/>
        <a:p>
          <a:endParaRPr lang="en-GB"/>
        </a:p>
      </dgm:t>
    </dgm:pt>
    <dgm:pt modelId="{6D1564ED-CF04-4E0F-9238-1957BFB32FB1}" type="sibTrans" cxnId="{B6178CD8-9DDF-40E6-95FB-E1778813BBE2}">
      <dgm:prSet/>
      <dgm:spPr/>
      <dgm:t>
        <a:bodyPr/>
        <a:lstStyle/>
        <a:p>
          <a:endParaRPr lang="en-GB"/>
        </a:p>
      </dgm:t>
    </dgm:pt>
    <dgm:pt modelId="{D46F5017-0A56-40B6-B460-BC4E0F74639B}" type="pres">
      <dgm:prSet presAssocID="{8550CF73-1CAA-41E8-AAA6-6C9F00A261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55A529C3-73A2-449A-9703-AE0E379EE8F3}" type="pres">
      <dgm:prSet presAssocID="{4FA77CB4-D004-4D6B-88CE-D6044785B44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3BFB9D4-B05A-403A-A181-4569970589FA}" type="presOf" srcId="{4FA77CB4-D004-4D6B-88CE-D6044785B444}" destId="{55A529C3-73A2-449A-9703-AE0E379EE8F3}" srcOrd="0" destOrd="0" presId="urn:microsoft.com/office/officeart/2005/8/layout/default"/>
    <dgm:cxn modelId="{3DBA1151-7BAE-412B-BD41-BDC6BF9C0FE7}" type="presOf" srcId="{8550CF73-1CAA-41E8-AAA6-6C9F00A26143}" destId="{D46F5017-0A56-40B6-B460-BC4E0F74639B}" srcOrd="0" destOrd="0" presId="urn:microsoft.com/office/officeart/2005/8/layout/default"/>
    <dgm:cxn modelId="{B6178CD8-9DDF-40E6-95FB-E1778813BBE2}" srcId="{8550CF73-1CAA-41E8-AAA6-6C9F00A26143}" destId="{4FA77CB4-D004-4D6B-88CE-D6044785B444}" srcOrd="0" destOrd="0" parTransId="{5702A7CC-75DF-48EC-85A4-E1F6C931935D}" sibTransId="{6D1564ED-CF04-4E0F-9238-1957BFB32FB1}"/>
    <dgm:cxn modelId="{BA1906B1-4D91-418C-BE25-86A811EA2FE4}" type="presParOf" srcId="{D46F5017-0A56-40B6-B460-BC4E0F74639B}" destId="{55A529C3-73A2-449A-9703-AE0E379EE8F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50CF73-1CAA-41E8-AAA6-6C9F00A2614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FA77CB4-D004-4D6B-88CE-D6044785B444}">
      <dgm:prSet phldrT="[Text]"/>
      <dgm:spPr/>
      <dgm:t>
        <a:bodyPr/>
        <a:lstStyle/>
        <a:p>
          <a:r>
            <a:rPr lang="en-GB" noProof="0" dirty="0" smtClean="0"/>
            <a:t>Environment and Climate</a:t>
          </a:r>
          <a:endParaRPr lang="en-GB" noProof="0" dirty="0"/>
        </a:p>
      </dgm:t>
    </dgm:pt>
    <dgm:pt modelId="{5702A7CC-75DF-48EC-85A4-E1F6C931935D}" type="parTrans" cxnId="{B6178CD8-9DDF-40E6-95FB-E1778813BBE2}">
      <dgm:prSet/>
      <dgm:spPr/>
      <dgm:t>
        <a:bodyPr/>
        <a:lstStyle/>
        <a:p>
          <a:endParaRPr lang="en-GB"/>
        </a:p>
      </dgm:t>
    </dgm:pt>
    <dgm:pt modelId="{6D1564ED-CF04-4E0F-9238-1957BFB32FB1}" type="sibTrans" cxnId="{B6178CD8-9DDF-40E6-95FB-E1778813BBE2}">
      <dgm:prSet/>
      <dgm:spPr/>
      <dgm:t>
        <a:bodyPr/>
        <a:lstStyle/>
        <a:p>
          <a:endParaRPr lang="en-GB"/>
        </a:p>
      </dgm:t>
    </dgm:pt>
    <dgm:pt modelId="{D46F5017-0A56-40B6-B460-BC4E0F74639B}" type="pres">
      <dgm:prSet presAssocID="{8550CF73-1CAA-41E8-AAA6-6C9F00A261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55A529C3-73A2-449A-9703-AE0E379EE8F3}" type="pres">
      <dgm:prSet presAssocID="{4FA77CB4-D004-4D6B-88CE-D6044785B444}" presName="node" presStyleLbl="node1" presStyleIdx="0" presStyleCnt="1" custLinFactX="100000" custLinFactY="-147593" custLinFactNeighborX="117294" custLinFactNeighborY="-2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56445D5-3950-4BDB-A689-4ED9567D92F0}" type="presOf" srcId="{4FA77CB4-D004-4D6B-88CE-D6044785B444}" destId="{55A529C3-73A2-449A-9703-AE0E379EE8F3}" srcOrd="0" destOrd="0" presId="urn:microsoft.com/office/officeart/2005/8/layout/default"/>
    <dgm:cxn modelId="{B6178CD8-9DDF-40E6-95FB-E1778813BBE2}" srcId="{8550CF73-1CAA-41E8-AAA6-6C9F00A26143}" destId="{4FA77CB4-D004-4D6B-88CE-D6044785B444}" srcOrd="0" destOrd="0" parTransId="{5702A7CC-75DF-48EC-85A4-E1F6C931935D}" sibTransId="{6D1564ED-CF04-4E0F-9238-1957BFB32FB1}"/>
    <dgm:cxn modelId="{7AA9DD90-4C77-406C-9FE3-7ADF965DB953}" type="presOf" srcId="{8550CF73-1CAA-41E8-AAA6-6C9F00A26143}" destId="{D46F5017-0A56-40B6-B460-BC4E0F74639B}" srcOrd="0" destOrd="0" presId="urn:microsoft.com/office/officeart/2005/8/layout/default"/>
    <dgm:cxn modelId="{F25F979B-46ED-4390-93A9-74DA176302B6}" type="presParOf" srcId="{D46F5017-0A56-40B6-B460-BC4E0F74639B}" destId="{55A529C3-73A2-449A-9703-AE0E379EE8F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50CF73-1CAA-41E8-AAA6-6C9F00A2614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FA77CB4-D004-4D6B-88CE-D6044785B444}">
      <dgm:prSet phldrT="[Text]"/>
      <dgm:spPr/>
      <dgm:t>
        <a:bodyPr/>
        <a:lstStyle/>
        <a:p>
          <a:r>
            <a:rPr lang="en-GB" noProof="0" dirty="0" smtClean="0"/>
            <a:t>Efficient Transport</a:t>
          </a:r>
          <a:endParaRPr lang="en-GB" noProof="0" dirty="0"/>
        </a:p>
      </dgm:t>
    </dgm:pt>
    <dgm:pt modelId="{5702A7CC-75DF-48EC-85A4-E1F6C931935D}" type="parTrans" cxnId="{B6178CD8-9DDF-40E6-95FB-E1778813BBE2}">
      <dgm:prSet/>
      <dgm:spPr/>
      <dgm:t>
        <a:bodyPr/>
        <a:lstStyle/>
        <a:p>
          <a:endParaRPr lang="en-GB"/>
        </a:p>
      </dgm:t>
    </dgm:pt>
    <dgm:pt modelId="{6D1564ED-CF04-4E0F-9238-1957BFB32FB1}" type="sibTrans" cxnId="{B6178CD8-9DDF-40E6-95FB-E1778813BBE2}">
      <dgm:prSet/>
      <dgm:spPr/>
      <dgm:t>
        <a:bodyPr/>
        <a:lstStyle/>
        <a:p>
          <a:endParaRPr lang="en-GB"/>
        </a:p>
      </dgm:t>
    </dgm:pt>
    <dgm:pt modelId="{D46F5017-0A56-40B6-B460-BC4E0F74639B}" type="pres">
      <dgm:prSet presAssocID="{8550CF73-1CAA-41E8-AAA6-6C9F00A261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55A529C3-73A2-449A-9703-AE0E379EE8F3}" type="pres">
      <dgm:prSet presAssocID="{4FA77CB4-D004-4D6B-88CE-D6044785B444}" presName="node" presStyleLbl="node1" presStyleIdx="0" presStyleCnt="1" custLinFactNeighborY="-113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E61540C-8750-4536-AC36-1FE0356852BD}" type="presOf" srcId="{4FA77CB4-D004-4D6B-88CE-D6044785B444}" destId="{55A529C3-73A2-449A-9703-AE0E379EE8F3}" srcOrd="0" destOrd="0" presId="urn:microsoft.com/office/officeart/2005/8/layout/default"/>
    <dgm:cxn modelId="{88AF2E66-A0AF-4146-B9F9-4F0C8CF2450A}" type="presOf" srcId="{8550CF73-1CAA-41E8-AAA6-6C9F00A26143}" destId="{D46F5017-0A56-40B6-B460-BC4E0F74639B}" srcOrd="0" destOrd="0" presId="urn:microsoft.com/office/officeart/2005/8/layout/default"/>
    <dgm:cxn modelId="{B6178CD8-9DDF-40E6-95FB-E1778813BBE2}" srcId="{8550CF73-1CAA-41E8-AAA6-6C9F00A26143}" destId="{4FA77CB4-D004-4D6B-88CE-D6044785B444}" srcOrd="0" destOrd="0" parTransId="{5702A7CC-75DF-48EC-85A4-E1F6C931935D}" sibTransId="{6D1564ED-CF04-4E0F-9238-1957BFB32FB1}"/>
    <dgm:cxn modelId="{196A8458-8D51-446C-9CE5-626566188650}" type="presParOf" srcId="{D46F5017-0A56-40B6-B460-BC4E0F74639B}" destId="{55A529C3-73A2-449A-9703-AE0E379EE8F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50CF73-1CAA-41E8-AAA6-6C9F00A2614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FA77CB4-D004-4D6B-88CE-D6044785B444}">
      <dgm:prSet phldrT="[Text]"/>
      <dgm:spPr/>
      <dgm:t>
        <a:bodyPr/>
        <a:lstStyle/>
        <a:p>
          <a:r>
            <a:rPr lang="en-GB" noProof="0" dirty="0" smtClean="0"/>
            <a:t>Spatial planning</a:t>
          </a:r>
          <a:endParaRPr lang="en-GB" noProof="0" dirty="0"/>
        </a:p>
      </dgm:t>
    </dgm:pt>
    <dgm:pt modelId="{5702A7CC-75DF-48EC-85A4-E1F6C931935D}" type="parTrans" cxnId="{B6178CD8-9DDF-40E6-95FB-E1778813BBE2}">
      <dgm:prSet/>
      <dgm:spPr/>
      <dgm:t>
        <a:bodyPr/>
        <a:lstStyle/>
        <a:p>
          <a:endParaRPr lang="en-GB"/>
        </a:p>
      </dgm:t>
    </dgm:pt>
    <dgm:pt modelId="{6D1564ED-CF04-4E0F-9238-1957BFB32FB1}" type="sibTrans" cxnId="{B6178CD8-9DDF-40E6-95FB-E1778813BBE2}">
      <dgm:prSet/>
      <dgm:spPr/>
      <dgm:t>
        <a:bodyPr/>
        <a:lstStyle/>
        <a:p>
          <a:endParaRPr lang="en-GB"/>
        </a:p>
      </dgm:t>
    </dgm:pt>
    <dgm:pt modelId="{D46F5017-0A56-40B6-B460-BC4E0F74639B}" type="pres">
      <dgm:prSet presAssocID="{8550CF73-1CAA-41E8-AAA6-6C9F00A261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55A529C3-73A2-449A-9703-AE0E379EE8F3}" type="pres">
      <dgm:prSet presAssocID="{4FA77CB4-D004-4D6B-88CE-D6044785B444}" presName="node" presStyleLbl="node1" presStyleIdx="0" presStyleCnt="1" custLinFactX="27453" custLinFactNeighborX="100000" custLinFactNeighborY="-802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A85EC99-0F8B-4B7D-9120-2093EA2B209C}" type="presOf" srcId="{8550CF73-1CAA-41E8-AAA6-6C9F00A26143}" destId="{D46F5017-0A56-40B6-B460-BC4E0F74639B}" srcOrd="0" destOrd="0" presId="urn:microsoft.com/office/officeart/2005/8/layout/default"/>
    <dgm:cxn modelId="{B6178CD8-9DDF-40E6-95FB-E1778813BBE2}" srcId="{8550CF73-1CAA-41E8-AAA6-6C9F00A26143}" destId="{4FA77CB4-D004-4D6B-88CE-D6044785B444}" srcOrd="0" destOrd="0" parTransId="{5702A7CC-75DF-48EC-85A4-E1F6C931935D}" sibTransId="{6D1564ED-CF04-4E0F-9238-1957BFB32FB1}"/>
    <dgm:cxn modelId="{9F2AE9C3-D347-4B42-8B5D-E842A2029DC1}" type="presOf" srcId="{4FA77CB4-D004-4D6B-88CE-D6044785B444}" destId="{55A529C3-73A2-449A-9703-AE0E379EE8F3}" srcOrd="0" destOrd="0" presId="urn:microsoft.com/office/officeart/2005/8/layout/default"/>
    <dgm:cxn modelId="{6ACFF95E-A572-4CD6-84A2-CA8D85EBD21E}" type="presParOf" srcId="{D46F5017-0A56-40B6-B460-BC4E0F74639B}" destId="{55A529C3-73A2-449A-9703-AE0E379EE8F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3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3155F-998E-46AD-ACFD-F0C40E4CC506}">
      <dsp:nvSpPr>
        <dsp:cNvPr id="0" name=""/>
        <dsp:cNvSpPr/>
      </dsp:nvSpPr>
      <dsp:spPr>
        <a:xfrm>
          <a:off x="0" y="37781"/>
          <a:ext cx="953350" cy="572010"/>
        </a:xfrm>
        <a:prstGeom prst="rect">
          <a:avLst/>
        </a:prstGeom>
        <a:solidFill>
          <a:schemeClr val="accent1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EPP</a:t>
          </a:r>
          <a:endParaRPr lang="en-GB" sz="2600" kern="1200" dirty="0"/>
        </a:p>
      </dsp:txBody>
      <dsp:txXfrm>
        <a:off x="0" y="37781"/>
        <a:ext cx="953350" cy="572010"/>
      </dsp:txXfrm>
    </dsp:sp>
    <dsp:sp modelId="{F3D1A01A-5403-4D60-9234-3B9A953FB47A}">
      <dsp:nvSpPr>
        <dsp:cNvPr id="0" name=""/>
        <dsp:cNvSpPr/>
      </dsp:nvSpPr>
      <dsp:spPr>
        <a:xfrm>
          <a:off x="0" y="698474"/>
          <a:ext cx="953350" cy="572010"/>
        </a:xfrm>
        <a:prstGeom prst="rect">
          <a:avLst/>
        </a:prstGeom>
        <a:solidFill>
          <a:srgbClr val="FF0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PES</a:t>
          </a:r>
          <a:endParaRPr lang="en-GB" sz="2600" kern="1200" dirty="0"/>
        </a:p>
      </dsp:txBody>
      <dsp:txXfrm>
        <a:off x="0" y="698474"/>
        <a:ext cx="953350" cy="572010"/>
      </dsp:txXfrm>
    </dsp:sp>
    <dsp:sp modelId="{E063F03A-BEB7-4463-A785-1BB477162D8C}">
      <dsp:nvSpPr>
        <dsp:cNvPr id="0" name=""/>
        <dsp:cNvSpPr/>
      </dsp:nvSpPr>
      <dsp:spPr>
        <a:xfrm>
          <a:off x="0" y="1359446"/>
          <a:ext cx="953350" cy="5720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EA</a:t>
          </a:r>
          <a:endParaRPr lang="en-GB" sz="2600" kern="1200" dirty="0"/>
        </a:p>
      </dsp:txBody>
      <dsp:txXfrm>
        <a:off x="0" y="1359446"/>
        <a:ext cx="953350" cy="572010"/>
      </dsp:txXfrm>
    </dsp:sp>
    <dsp:sp modelId="{32837E3B-BC0E-4EB9-BB42-1646AE8CED43}">
      <dsp:nvSpPr>
        <dsp:cNvPr id="0" name=""/>
        <dsp:cNvSpPr/>
      </dsp:nvSpPr>
      <dsp:spPr>
        <a:xfrm>
          <a:off x="0" y="2012554"/>
          <a:ext cx="953350" cy="572010"/>
        </a:xfrm>
        <a:prstGeom prst="rect">
          <a:avLst/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ALDE</a:t>
          </a:r>
          <a:endParaRPr lang="en-GB" sz="2600" kern="1200" dirty="0"/>
        </a:p>
      </dsp:txBody>
      <dsp:txXfrm>
        <a:off x="0" y="2012554"/>
        <a:ext cx="953350" cy="572010"/>
      </dsp:txXfrm>
    </dsp:sp>
    <dsp:sp modelId="{3C23101A-A223-4D7D-915B-C3801828C109}">
      <dsp:nvSpPr>
        <dsp:cNvPr id="0" name=""/>
        <dsp:cNvSpPr/>
      </dsp:nvSpPr>
      <dsp:spPr>
        <a:xfrm>
          <a:off x="0" y="2671771"/>
          <a:ext cx="953350" cy="572010"/>
        </a:xfrm>
        <a:prstGeom prst="rect">
          <a:avLst/>
        </a:prstGeom>
        <a:solidFill>
          <a:srgbClr val="00206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ECR</a:t>
          </a:r>
          <a:endParaRPr lang="en-GB" sz="2600" kern="1200" dirty="0"/>
        </a:p>
      </dsp:txBody>
      <dsp:txXfrm>
        <a:off x="0" y="2671771"/>
        <a:ext cx="953350" cy="572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F1AE6-592A-4933-AF8A-265D04FD6456}">
      <dsp:nvSpPr>
        <dsp:cNvPr id="0" name=""/>
        <dsp:cNvSpPr/>
      </dsp:nvSpPr>
      <dsp:spPr>
        <a:xfrm>
          <a:off x="969786" y="341"/>
          <a:ext cx="1091009" cy="546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CIVEX</a:t>
          </a:r>
          <a:endParaRPr lang="en-GB" sz="2300" kern="1200" dirty="0"/>
        </a:p>
      </dsp:txBody>
      <dsp:txXfrm>
        <a:off x="996481" y="27036"/>
        <a:ext cx="1037619" cy="493459"/>
      </dsp:txXfrm>
    </dsp:sp>
    <dsp:sp modelId="{77D1EB9A-0E57-45EE-9D35-DDCA8BDFB4E5}">
      <dsp:nvSpPr>
        <dsp:cNvPr id="0" name=""/>
        <dsp:cNvSpPr/>
      </dsp:nvSpPr>
      <dsp:spPr>
        <a:xfrm>
          <a:off x="969786" y="574533"/>
          <a:ext cx="1091009" cy="54684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COTER</a:t>
          </a:r>
          <a:endParaRPr lang="en-GB" sz="2300" kern="1200" dirty="0"/>
        </a:p>
      </dsp:txBody>
      <dsp:txXfrm>
        <a:off x="996481" y="601228"/>
        <a:ext cx="1037619" cy="493459"/>
      </dsp:txXfrm>
    </dsp:sp>
    <dsp:sp modelId="{6654F6B5-F6F0-44CA-8DEA-C2DDBD93AF4B}">
      <dsp:nvSpPr>
        <dsp:cNvPr id="0" name=""/>
        <dsp:cNvSpPr/>
      </dsp:nvSpPr>
      <dsp:spPr>
        <a:xfrm>
          <a:off x="969786" y="1148725"/>
          <a:ext cx="1091009" cy="546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ECON</a:t>
          </a:r>
          <a:endParaRPr lang="en-GB" sz="2300" kern="1200" dirty="0"/>
        </a:p>
      </dsp:txBody>
      <dsp:txXfrm>
        <a:off x="996481" y="1175420"/>
        <a:ext cx="1037619" cy="493459"/>
      </dsp:txXfrm>
    </dsp:sp>
    <dsp:sp modelId="{C2B46FAA-1645-44E2-9B56-6A46A52B4358}">
      <dsp:nvSpPr>
        <dsp:cNvPr id="0" name=""/>
        <dsp:cNvSpPr/>
      </dsp:nvSpPr>
      <dsp:spPr>
        <a:xfrm>
          <a:off x="969786" y="1722918"/>
          <a:ext cx="1091009" cy="546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SEDEC</a:t>
          </a:r>
          <a:endParaRPr lang="en-GB" sz="2300" kern="1200" dirty="0"/>
        </a:p>
      </dsp:txBody>
      <dsp:txXfrm>
        <a:off x="996481" y="1749613"/>
        <a:ext cx="1037619" cy="493459"/>
      </dsp:txXfrm>
    </dsp:sp>
    <dsp:sp modelId="{A18BD645-77FC-4B1C-83C1-0B7343A92C9F}">
      <dsp:nvSpPr>
        <dsp:cNvPr id="0" name=""/>
        <dsp:cNvSpPr/>
      </dsp:nvSpPr>
      <dsp:spPr>
        <a:xfrm>
          <a:off x="969786" y="2297110"/>
          <a:ext cx="1091009" cy="546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ENVE</a:t>
          </a:r>
          <a:endParaRPr lang="en-GB" sz="2300" kern="1200" dirty="0"/>
        </a:p>
      </dsp:txBody>
      <dsp:txXfrm>
        <a:off x="996481" y="2323805"/>
        <a:ext cx="1037619" cy="493459"/>
      </dsp:txXfrm>
    </dsp:sp>
    <dsp:sp modelId="{24077E91-0FEA-45F5-965A-CED057DA34A0}">
      <dsp:nvSpPr>
        <dsp:cNvPr id="0" name=""/>
        <dsp:cNvSpPr/>
      </dsp:nvSpPr>
      <dsp:spPr>
        <a:xfrm>
          <a:off x="969786" y="2871302"/>
          <a:ext cx="1091009" cy="546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NAT</a:t>
          </a:r>
          <a:endParaRPr lang="en-GB" sz="2300" kern="1200" dirty="0"/>
        </a:p>
      </dsp:txBody>
      <dsp:txXfrm>
        <a:off x="996481" y="2897997"/>
        <a:ext cx="1037619" cy="493459"/>
      </dsp:txXfrm>
    </dsp:sp>
    <dsp:sp modelId="{F402490F-E3E2-4940-BCC1-B902C39BDB55}">
      <dsp:nvSpPr>
        <dsp:cNvPr id="0" name=""/>
        <dsp:cNvSpPr/>
      </dsp:nvSpPr>
      <dsp:spPr>
        <a:xfrm>
          <a:off x="969786" y="3445495"/>
          <a:ext cx="1091009" cy="546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CFAA</a:t>
          </a:r>
          <a:endParaRPr lang="en-GB" sz="2300" kern="1200" dirty="0"/>
        </a:p>
      </dsp:txBody>
      <dsp:txXfrm>
        <a:off x="996481" y="3472190"/>
        <a:ext cx="1037619" cy="4934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529C3-73A2-449A-9703-AE0E379EE8F3}">
      <dsp:nvSpPr>
        <dsp:cNvPr id="0" name=""/>
        <dsp:cNvSpPr/>
      </dsp:nvSpPr>
      <dsp:spPr>
        <a:xfrm>
          <a:off x="0" y="22391"/>
          <a:ext cx="1391816" cy="835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Growth and Jobs</a:t>
          </a:r>
          <a:endParaRPr lang="en-GB" sz="2300" kern="1200" noProof="0" dirty="0"/>
        </a:p>
      </dsp:txBody>
      <dsp:txXfrm>
        <a:off x="0" y="22391"/>
        <a:ext cx="1391816" cy="8350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529C3-73A2-449A-9703-AE0E379EE8F3}">
      <dsp:nvSpPr>
        <dsp:cNvPr id="0" name=""/>
        <dsp:cNvSpPr/>
      </dsp:nvSpPr>
      <dsp:spPr>
        <a:xfrm>
          <a:off x="0" y="0"/>
          <a:ext cx="1391816" cy="835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/>
            <a:t>Tourism</a:t>
          </a:r>
          <a:endParaRPr lang="en-GB" sz="2800" kern="1200" noProof="0" dirty="0"/>
        </a:p>
      </dsp:txBody>
      <dsp:txXfrm>
        <a:off x="0" y="0"/>
        <a:ext cx="1391816" cy="8350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529C3-73A2-449A-9703-AE0E379EE8F3}">
      <dsp:nvSpPr>
        <dsp:cNvPr id="0" name=""/>
        <dsp:cNvSpPr/>
      </dsp:nvSpPr>
      <dsp:spPr>
        <a:xfrm>
          <a:off x="0" y="22391"/>
          <a:ext cx="1391816" cy="835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noProof="0" dirty="0" smtClean="0"/>
            <a:t>Health</a:t>
          </a:r>
          <a:endParaRPr lang="en-GB" sz="3300" kern="1200" noProof="0" dirty="0"/>
        </a:p>
      </dsp:txBody>
      <dsp:txXfrm>
        <a:off x="0" y="22391"/>
        <a:ext cx="1391816" cy="8350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529C3-73A2-449A-9703-AE0E379EE8F3}">
      <dsp:nvSpPr>
        <dsp:cNvPr id="0" name=""/>
        <dsp:cNvSpPr/>
      </dsp:nvSpPr>
      <dsp:spPr>
        <a:xfrm>
          <a:off x="0" y="0"/>
          <a:ext cx="1391816" cy="835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Environment and Climate</a:t>
          </a:r>
          <a:endParaRPr lang="en-GB" sz="1800" kern="1200" noProof="0" dirty="0"/>
        </a:p>
      </dsp:txBody>
      <dsp:txXfrm>
        <a:off x="0" y="0"/>
        <a:ext cx="1391816" cy="8350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529C3-73A2-449A-9703-AE0E379EE8F3}">
      <dsp:nvSpPr>
        <dsp:cNvPr id="0" name=""/>
        <dsp:cNvSpPr/>
      </dsp:nvSpPr>
      <dsp:spPr>
        <a:xfrm>
          <a:off x="0" y="0"/>
          <a:ext cx="1391816" cy="835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Efficient Transport</a:t>
          </a:r>
          <a:endParaRPr lang="en-GB" sz="2300" kern="1200" noProof="0" dirty="0"/>
        </a:p>
      </dsp:txBody>
      <dsp:txXfrm>
        <a:off x="0" y="0"/>
        <a:ext cx="1391816" cy="8350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529C3-73A2-449A-9703-AE0E379EE8F3}">
      <dsp:nvSpPr>
        <dsp:cNvPr id="0" name=""/>
        <dsp:cNvSpPr/>
      </dsp:nvSpPr>
      <dsp:spPr>
        <a:xfrm>
          <a:off x="0" y="0"/>
          <a:ext cx="1391816" cy="835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Spatial planning</a:t>
          </a:r>
          <a:endParaRPr lang="en-GB" sz="2300" kern="1200" noProof="0" dirty="0"/>
        </a:p>
      </dsp:txBody>
      <dsp:txXfrm>
        <a:off x="0" y="0"/>
        <a:ext cx="1391816" cy="835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21946-E781-4A72-B956-81DB7824C118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A2064-D0B2-4EB5-A170-6916CD76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A2064-D0B2-4EB5-A170-6916CD7606A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28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A2064-D0B2-4EB5-A170-6916CD7606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672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A2064-D0B2-4EB5-A170-6916CD7606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67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A2064-D0B2-4EB5-A170-6916CD7606A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177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A2064-D0B2-4EB5-A170-6916CD7606A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177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A2064-D0B2-4EB5-A170-6916CD7606A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17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9EF9-645F-4F43-9CA8-B2CE310CB139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8F6A-23A5-4B8C-8571-C7CF1EF76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40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9EF9-645F-4F43-9CA8-B2CE310CB139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8F6A-23A5-4B8C-8571-C7CF1EF76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245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9EF9-645F-4F43-9CA8-B2CE310CB139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8F6A-23A5-4B8C-8571-C7CF1EF76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19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9EF9-645F-4F43-9CA8-B2CE310CB139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8F6A-23A5-4B8C-8571-C7CF1EF76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35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9EF9-645F-4F43-9CA8-B2CE310CB139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8F6A-23A5-4B8C-8571-C7CF1EF76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35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9EF9-645F-4F43-9CA8-B2CE310CB139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8F6A-23A5-4B8C-8571-C7CF1EF76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41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9EF9-645F-4F43-9CA8-B2CE310CB139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8F6A-23A5-4B8C-8571-C7CF1EF76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39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9EF9-645F-4F43-9CA8-B2CE310CB139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8F6A-23A5-4B8C-8571-C7CF1EF76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53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9EF9-645F-4F43-9CA8-B2CE310CB139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8F6A-23A5-4B8C-8571-C7CF1EF76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08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9EF9-645F-4F43-9CA8-B2CE310CB139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8F6A-23A5-4B8C-8571-C7CF1EF76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14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9EF9-645F-4F43-9CA8-B2CE310CB139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8F6A-23A5-4B8C-8571-C7CF1EF76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72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9EF9-645F-4F43-9CA8-B2CE310CB139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8F6A-23A5-4B8C-8571-C7CF1EF76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4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12" Type="http://schemas.openxmlformats.org/officeDocument/2006/relationships/diagramLayout" Target="../diagrams/layou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Data" Target="../diagrams/data2.xml"/><Relationship Id="rId5" Type="http://schemas.openxmlformats.org/officeDocument/2006/relationships/diagramData" Target="../diagrams/data1.xml"/><Relationship Id="rId15" Type="http://schemas.microsoft.com/office/2007/relationships/diagramDrawing" Target="../diagrams/drawing2.xml"/><Relationship Id="rId10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microsoft.com/office/2007/relationships/diagramDrawing" Target="../diagrams/drawing1.xml"/><Relationship Id="rId14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13" Type="http://schemas.openxmlformats.org/officeDocument/2006/relationships/diagramColors" Target="../diagrams/colors4.xml"/><Relationship Id="rId18" Type="http://schemas.openxmlformats.org/officeDocument/2006/relationships/diagramColors" Target="../diagrams/colors5.xml"/><Relationship Id="rId26" Type="http://schemas.openxmlformats.org/officeDocument/2006/relationships/diagramLayout" Target="../diagrams/layout7.xml"/><Relationship Id="rId3" Type="http://schemas.openxmlformats.org/officeDocument/2006/relationships/image" Target="../media/image2.png"/><Relationship Id="rId21" Type="http://schemas.openxmlformats.org/officeDocument/2006/relationships/diagramLayout" Target="../diagrams/layout6.xml"/><Relationship Id="rId34" Type="http://schemas.microsoft.com/office/2007/relationships/diagramDrawing" Target="../diagrams/drawing8.xml"/><Relationship Id="rId7" Type="http://schemas.openxmlformats.org/officeDocument/2006/relationships/diagramQuickStyle" Target="../diagrams/quickStyle3.xml"/><Relationship Id="rId12" Type="http://schemas.openxmlformats.org/officeDocument/2006/relationships/diagramQuickStyle" Target="../diagrams/quickStyle4.xml"/><Relationship Id="rId17" Type="http://schemas.openxmlformats.org/officeDocument/2006/relationships/diagramQuickStyle" Target="../diagrams/quickStyle5.xml"/><Relationship Id="rId25" Type="http://schemas.openxmlformats.org/officeDocument/2006/relationships/diagramData" Target="../diagrams/data7.xml"/><Relationship Id="rId33" Type="http://schemas.openxmlformats.org/officeDocument/2006/relationships/diagramColors" Target="../diagrams/colors8.xml"/><Relationship Id="rId2" Type="http://schemas.openxmlformats.org/officeDocument/2006/relationships/notesSlide" Target="../notesSlides/notesSlide5.xml"/><Relationship Id="rId16" Type="http://schemas.openxmlformats.org/officeDocument/2006/relationships/diagramLayout" Target="../diagrams/layout5.xml"/><Relationship Id="rId20" Type="http://schemas.openxmlformats.org/officeDocument/2006/relationships/diagramData" Target="../diagrams/data6.xml"/><Relationship Id="rId29" Type="http://schemas.microsoft.com/office/2007/relationships/diagramDrawing" Target="../diagrams/drawing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11" Type="http://schemas.openxmlformats.org/officeDocument/2006/relationships/diagramLayout" Target="../diagrams/layout4.xml"/><Relationship Id="rId24" Type="http://schemas.microsoft.com/office/2007/relationships/diagramDrawing" Target="../diagrams/drawing6.xml"/><Relationship Id="rId32" Type="http://schemas.openxmlformats.org/officeDocument/2006/relationships/diagramQuickStyle" Target="../diagrams/quickStyle8.xml"/><Relationship Id="rId5" Type="http://schemas.openxmlformats.org/officeDocument/2006/relationships/diagramData" Target="../diagrams/data3.xml"/><Relationship Id="rId15" Type="http://schemas.openxmlformats.org/officeDocument/2006/relationships/diagramData" Target="../diagrams/data5.xml"/><Relationship Id="rId23" Type="http://schemas.openxmlformats.org/officeDocument/2006/relationships/diagramColors" Target="../diagrams/colors6.xml"/><Relationship Id="rId28" Type="http://schemas.openxmlformats.org/officeDocument/2006/relationships/diagramColors" Target="../diagrams/colors7.xml"/><Relationship Id="rId10" Type="http://schemas.openxmlformats.org/officeDocument/2006/relationships/diagramData" Target="../diagrams/data4.xml"/><Relationship Id="rId19" Type="http://schemas.microsoft.com/office/2007/relationships/diagramDrawing" Target="../diagrams/drawing5.xml"/><Relationship Id="rId31" Type="http://schemas.openxmlformats.org/officeDocument/2006/relationships/diagramLayout" Target="../diagrams/layout8.xml"/><Relationship Id="rId4" Type="http://schemas.openxmlformats.org/officeDocument/2006/relationships/image" Target="../media/image3.jpeg"/><Relationship Id="rId9" Type="http://schemas.microsoft.com/office/2007/relationships/diagramDrawing" Target="../diagrams/drawing3.xml"/><Relationship Id="rId14" Type="http://schemas.microsoft.com/office/2007/relationships/diagramDrawing" Target="../diagrams/drawing4.xml"/><Relationship Id="rId22" Type="http://schemas.openxmlformats.org/officeDocument/2006/relationships/diagramQuickStyle" Target="../diagrams/quickStyle6.xml"/><Relationship Id="rId27" Type="http://schemas.openxmlformats.org/officeDocument/2006/relationships/diagramQuickStyle" Target="../diagrams/quickStyle7.xml"/><Relationship Id="rId30" Type="http://schemas.openxmlformats.org/officeDocument/2006/relationships/diagramData" Target="../diagrams/data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404664"/>
            <a:ext cx="5508104" cy="6023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   </a:t>
            </a:r>
            <a:r>
              <a:rPr lang="en-US" sz="2800" b="1" dirty="0"/>
              <a:t>Cycling into the future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9" y="281657"/>
            <a:ext cx="2448208" cy="8813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7188" y="2332037"/>
            <a:ext cx="7043210" cy="1384995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/>
              <a:t>An EU Roadmap for cycling</a:t>
            </a:r>
          </a:p>
          <a:p>
            <a:pPr algn="ctr"/>
            <a:r>
              <a:rPr lang="en-US" sz="3600" b="1" dirty="0" smtClean="0"/>
              <a:t>Cllr Kevin Peel (UK/PES)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394" y="6008890"/>
            <a:ext cx="878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14 September 2016 09:30-14:00</a:t>
            </a:r>
          </a:p>
          <a:p>
            <a:pPr algn="ctr"/>
            <a:r>
              <a:rPr lang="en-US" b="1" dirty="0" smtClean="0"/>
              <a:t>Oliver HEIDEN, Commission for Territorial Cohesion Policy and EU Budget (COTER)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991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16632"/>
            <a:ext cx="5565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European Committee of the Regions</a:t>
            </a:r>
            <a:endParaRPr lang="en-GB" sz="2800" b="1" dirty="0"/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80728"/>
            <a:ext cx="8932671" cy="4752528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866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16632"/>
            <a:ext cx="5565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European Committee of the Regions</a:t>
            </a:r>
            <a:endParaRPr lang="en-GB" sz="2800" b="1" dirty="0"/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4" y="901265"/>
            <a:ext cx="5460077" cy="3224858"/>
          </a:xfrm>
          <a:prstGeom prst="rect">
            <a:avLst/>
          </a:prstGeom>
        </p:spPr>
      </p:pic>
      <p:graphicFrame>
        <p:nvGraphicFramePr>
          <p:cNvPr id="6" name="Diagramm 17"/>
          <p:cNvGraphicFramePr/>
          <p:nvPr>
            <p:extLst>
              <p:ext uri="{D42A27DB-BD31-4B8C-83A1-F6EECF244321}">
                <p14:modId xmlns:p14="http://schemas.microsoft.com/office/powerpoint/2010/main" val="2024467187"/>
              </p:ext>
            </p:extLst>
          </p:nvPr>
        </p:nvGraphicFramePr>
        <p:xfrm>
          <a:off x="7668344" y="1947392"/>
          <a:ext cx="1027611" cy="3243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Grafik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20511" y="4198557"/>
            <a:ext cx="5034462" cy="1985554"/>
          </a:xfrm>
          <a:prstGeom prst="rect">
            <a:avLst/>
          </a:prstGeom>
        </p:spPr>
      </p:pic>
      <p:graphicFrame>
        <p:nvGraphicFramePr>
          <p:cNvPr id="8" name="Diagramm 21"/>
          <p:cNvGraphicFramePr/>
          <p:nvPr>
            <p:extLst>
              <p:ext uri="{D42A27DB-BD31-4B8C-83A1-F6EECF244321}">
                <p14:modId xmlns:p14="http://schemas.microsoft.com/office/powerpoint/2010/main" val="690196586"/>
              </p:ext>
            </p:extLst>
          </p:nvPr>
        </p:nvGraphicFramePr>
        <p:xfrm>
          <a:off x="-684584" y="1700808"/>
          <a:ext cx="3030583" cy="3992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9" name="Textfeld 22"/>
          <p:cNvSpPr txBox="1"/>
          <p:nvPr/>
        </p:nvSpPr>
        <p:spPr>
          <a:xfrm>
            <a:off x="251520" y="5810612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Commissions</a:t>
            </a:r>
            <a:endParaRPr lang="en-GB" dirty="0"/>
          </a:p>
        </p:txBody>
      </p:sp>
      <p:sp>
        <p:nvSpPr>
          <p:cNvPr id="13" name="Textfeld 26"/>
          <p:cNvSpPr txBox="1"/>
          <p:nvPr/>
        </p:nvSpPr>
        <p:spPr>
          <a:xfrm>
            <a:off x="3561259" y="6184111"/>
            <a:ext cx="215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National delegations</a:t>
            </a:r>
            <a:endParaRPr lang="en-GB" dirty="0"/>
          </a:p>
        </p:txBody>
      </p:sp>
      <p:sp>
        <p:nvSpPr>
          <p:cNvPr id="14" name="Textfeld 27"/>
          <p:cNvSpPr txBox="1"/>
          <p:nvPr/>
        </p:nvSpPr>
        <p:spPr>
          <a:xfrm>
            <a:off x="7711439" y="5210448"/>
            <a:ext cx="1432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Political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-1" y="404664"/>
            <a:ext cx="6300193" cy="6023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   </a:t>
            </a:r>
            <a:r>
              <a:rPr lang="en-US" sz="2800" b="1" dirty="0" smtClean="0"/>
              <a:t>The opinion: An EU Roadmap for Cycling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9" y="281657"/>
            <a:ext cx="2448208" cy="8813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1340768"/>
            <a:ext cx="8928991" cy="4431983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26 </a:t>
            </a:r>
            <a:r>
              <a:rPr lang="en-US" sz="2400" b="1" dirty="0" smtClean="0"/>
              <a:t>April</a:t>
            </a:r>
            <a:r>
              <a:rPr lang="en-US" sz="2400" b="1" dirty="0"/>
              <a:t>	</a:t>
            </a:r>
            <a:r>
              <a:rPr lang="en-US" sz="2400" b="1" u="sng" dirty="0" smtClean="0"/>
              <a:t>Stakeholder consultation</a:t>
            </a: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mid-May	EPRS In-depth analysis on ‘Moving cycling forward’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		A coordinated EU approach towards cycling for local and regional 			authorities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b="1" dirty="0" smtClean="0"/>
              <a:t>31 May	</a:t>
            </a:r>
            <a:r>
              <a:rPr lang="en-US" sz="2400" b="1" u="sng" dirty="0" smtClean="0"/>
              <a:t>COTER meeting</a:t>
            </a:r>
            <a:r>
              <a:rPr lang="en-US" sz="2400" b="1" dirty="0" smtClean="0"/>
              <a:t>: Exchange of views: final Working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Document</a:t>
            </a:r>
          </a:p>
          <a:p>
            <a:endParaRPr lang="en-US" b="1" dirty="0" smtClean="0"/>
          </a:p>
          <a:p>
            <a:r>
              <a:rPr lang="en-US" sz="2400" b="1" dirty="0" smtClean="0"/>
              <a:t>21 June	COTER members’ amendment proposals</a:t>
            </a:r>
          </a:p>
          <a:p>
            <a:r>
              <a:rPr lang="en-US" sz="2400" b="1" dirty="0" smtClean="0"/>
              <a:t>4 July		</a:t>
            </a:r>
            <a:r>
              <a:rPr lang="en-US" sz="2400" b="1" u="sng" dirty="0" smtClean="0"/>
              <a:t>COTER meeting</a:t>
            </a:r>
            <a:r>
              <a:rPr lang="en-US" sz="2400" b="1" dirty="0" smtClean="0"/>
              <a:t>: Discussion and adoption</a:t>
            </a:r>
          </a:p>
          <a:p>
            <a:endParaRPr lang="en-US" b="1" dirty="0" smtClean="0"/>
          </a:p>
          <a:p>
            <a:r>
              <a:rPr lang="en-US" sz="2400" b="1" dirty="0" smtClean="0"/>
              <a:t>23 September	CoR members’ amendment proposals</a:t>
            </a:r>
          </a:p>
          <a:p>
            <a:r>
              <a:rPr lang="en-US" sz="2400" b="1" dirty="0" smtClean="0"/>
              <a:t>12 </a:t>
            </a:r>
            <a:r>
              <a:rPr lang="en-US" sz="2400" b="1" dirty="0" smtClean="0"/>
              <a:t>October	</a:t>
            </a:r>
            <a:r>
              <a:rPr lang="en-US" sz="2400" b="1" u="sng" dirty="0" smtClean="0"/>
              <a:t>CoR Plenary</a:t>
            </a:r>
            <a:r>
              <a:rPr lang="en-US" sz="2400" b="1" dirty="0" smtClean="0"/>
              <a:t>: Discussion and adoption</a:t>
            </a:r>
          </a:p>
        </p:txBody>
      </p:sp>
    </p:spTree>
    <p:extLst>
      <p:ext uri="{BB962C8B-B14F-4D97-AF65-F5344CB8AC3E}">
        <p14:creationId xmlns:p14="http://schemas.microsoft.com/office/powerpoint/2010/main" val="349852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-1" y="404664"/>
            <a:ext cx="6300193" cy="6023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   </a:t>
            </a:r>
            <a:r>
              <a:rPr lang="en-US" sz="2800" b="1" dirty="0" smtClean="0"/>
              <a:t>The opinion: An EU Roadmap for Cycling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9" y="281657"/>
            <a:ext cx="2448208" cy="8813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1340768"/>
            <a:ext cx="8928991" cy="461665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Clear benefits: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77132747"/>
              </p:ext>
            </p:extLst>
          </p:nvPr>
        </p:nvGraphicFramePr>
        <p:xfrm>
          <a:off x="899592" y="1988840"/>
          <a:ext cx="1391816" cy="879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1267892"/>
              </p:ext>
            </p:extLst>
          </p:nvPr>
        </p:nvGraphicFramePr>
        <p:xfrm>
          <a:off x="2915816" y="3068960"/>
          <a:ext cx="1391816" cy="879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71870598"/>
              </p:ext>
            </p:extLst>
          </p:nvPr>
        </p:nvGraphicFramePr>
        <p:xfrm>
          <a:off x="2915816" y="1988840"/>
          <a:ext cx="1391816" cy="879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397859760"/>
              </p:ext>
            </p:extLst>
          </p:nvPr>
        </p:nvGraphicFramePr>
        <p:xfrm>
          <a:off x="899592" y="3068960"/>
          <a:ext cx="1391816" cy="879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190355095"/>
              </p:ext>
            </p:extLst>
          </p:nvPr>
        </p:nvGraphicFramePr>
        <p:xfrm>
          <a:off x="899592" y="4149080"/>
          <a:ext cx="1391816" cy="879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" r:lo="rId26" r:qs="rId27" r:cs="rId28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838731351"/>
              </p:ext>
            </p:extLst>
          </p:nvPr>
        </p:nvGraphicFramePr>
        <p:xfrm>
          <a:off x="2915816" y="4149080"/>
          <a:ext cx="1391816" cy="879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0" r:lo="rId31" r:qs="rId32" r:cs="rId33"/>
          </a:graphicData>
        </a:graphic>
      </p:graphicFrame>
    </p:spTree>
    <p:extLst>
      <p:ext uri="{BB962C8B-B14F-4D97-AF65-F5344CB8AC3E}">
        <p14:creationId xmlns:p14="http://schemas.microsoft.com/office/powerpoint/2010/main" val="13154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-1" y="404664"/>
            <a:ext cx="6300193" cy="6023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   </a:t>
            </a:r>
            <a:r>
              <a:rPr lang="en-US" sz="2800" b="1" dirty="0" smtClean="0"/>
              <a:t>The opinion: An EU Roadmap for Cycling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360"/>
            <a:ext cx="914400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9" y="281657"/>
            <a:ext cx="2448208" cy="8813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1340768"/>
            <a:ext cx="8928991" cy="4893647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Main messages:</a:t>
            </a:r>
          </a:p>
          <a:p>
            <a:endParaRPr lang="en-US" sz="2400" b="1" dirty="0"/>
          </a:p>
          <a:p>
            <a:r>
              <a:rPr lang="en-GB" sz="2400" b="1" i="1" dirty="0"/>
              <a:t>Doubling cycling</a:t>
            </a:r>
            <a:r>
              <a:rPr lang="en-GB" sz="2400" dirty="0"/>
              <a:t> </a:t>
            </a:r>
            <a:r>
              <a:rPr lang="en-GB" sz="2400" dirty="0" smtClean="0"/>
              <a:t> across </a:t>
            </a:r>
            <a:r>
              <a:rPr lang="en-GB" sz="2400" dirty="0"/>
              <a:t>the </a:t>
            </a:r>
            <a:r>
              <a:rPr lang="en-GB" sz="2400" dirty="0" smtClean="0"/>
              <a:t>EU</a:t>
            </a:r>
          </a:p>
          <a:p>
            <a:endParaRPr lang="en-GB" sz="2400" dirty="0"/>
          </a:p>
          <a:p>
            <a:r>
              <a:rPr lang="en-GB" sz="2400" b="1" i="1" dirty="0"/>
              <a:t>Sustainable transport </a:t>
            </a:r>
            <a:r>
              <a:rPr lang="en-GB" sz="2400" b="1" i="1" dirty="0" smtClean="0"/>
              <a:t>hierarchy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r>
              <a:rPr lang="en-GB" sz="2400" b="1" i="1" dirty="0"/>
              <a:t>Ring-fencing EU transport funding:</a:t>
            </a:r>
            <a:r>
              <a:rPr lang="en-GB" sz="2400" dirty="0"/>
              <a:t> 10% of the transport </a:t>
            </a:r>
            <a:r>
              <a:rPr lang="en-GB" sz="2400" dirty="0" smtClean="0"/>
              <a:t>budget</a:t>
            </a:r>
          </a:p>
          <a:p>
            <a:endParaRPr lang="en-GB" sz="2400" dirty="0"/>
          </a:p>
          <a:p>
            <a:r>
              <a:rPr lang="en-GB" sz="2400" b="1" i="1" dirty="0"/>
              <a:t>Guidelines:</a:t>
            </a:r>
            <a:r>
              <a:rPr lang="en-GB" sz="2400" dirty="0"/>
              <a:t> </a:t>
            </a:r>
            <a:r>
              <a:rPr lang="en-GB" sz="2400" dirty="0" smtClean="0"/>
              <a:t>for national </a:t>
            </a:r>
            <a:r>
              <a:rPr lang="en-GB" sz="2400" dirty="0"/>
              <a:t>and local </a:t>
            </a:r>
            <a:r>
              <a:rPr lang="en-GB" sz="2400" dirty="0" smtClean="0"/>
              <a:t>authorities</a:t>
            </a:r>
          </a:p>
          <a:p>
            <a:r>
              <a:rPr lang="en-GB" sz="2400" dirty="0"/>
              <a:t> </a:t>
            </a:r>
          </a:p>
          <a:p>
            <a:r>
              <a:rPr lang="en-GB" sz="2400" b="1" i="1" dirty="0" err="1"/>
              <a:t>Eurovelo</a:t>
            </a:r>
            <a:r>
              <a:rPr lang="en-GB" sz="2400" b="1" i="1" dirty="0"/>
              <a:t>:</a:t>
            </a:r>
            <a:r>
              <a:rPr lang="en-GB" sz="2400" dirty="0"/>
              <a:t> long-distance cycling route network to be included in TEN-T </a:t>
            </a:r>
            <a:endParaRPr lang="en-GB" sz="2400" dirty="0" smtClean="0"/>
          </a:p>
          <a:p>
            <a:r>
              <a:rPr lang="en-GB" sz="2400" dirty="0"/>
              <a:t> </a:t>
            </a:r>
          </a:p>
          <a:p>
            <a:r>
              <a:rPr lang="en-GB" sz="2400" b="1" i="1" dirty="0"/>
              <a:t>R</a:t>
            </a:r>
            <a:r>
              <a:rPr lang="en-GB" sz="2400" b="1" i="1" dirty="0" smtClean="0"/>
              <a:t>oad </a:t>
            </a:r>
            <a:r>
              <a:rPr lang="en-GB" sz="2400" b="1" i="1" dirty="0"/>
              <a:t>safety </a:t>
            </a:r>
            <a:r>
              <a:rPr lang="en-GB" sz="2400" b="1" i="1" dirty="0" smtClean="0"/>
              <a:t>measures: </a:t>
            </a:r>
            <a:r>
              <a:rPr lang="en-GB" sz="2400" dirty="0" smtClean="0"/>
              <a:t>in particular considering perception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0322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</TotalTime>
  <Words>122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CESE-CDR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Heiden</dc:creator>
  <cp:lastModifiedBy>Oliver Heiden</cp:lastModifiedBy>
  <cp:revision>17</cp:revision>
  <dcterms:created xsi:type="dcterms:W3CDTF">2016-04-25T16:49:27Z</dcterms:created>
  <dcterms:modified xsi:type="dcterms:W3CDTF">2016-09-14T07:23:09Z</dcterms:modified>
</cp:coreProperties>
</file>